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3" r:id="rId3"/>
    <p:sldId id="258" r:id="rId4"/>
    <p:sldId id="260" r:id="rId5"/>
    <p:sldId id="261" r:id="rId6"/>
    <p:sldId id="262" r:id="rId7"/>
    <p:sldId id="263" r:id="rId8"/>
    <p:sldId id="264" r:id="rId9"/>
    <p:sldId id="265" r:id="rId10"/>
    <p:sldId id="266" r:id="rId11"/>
    <p:sldId id="274" r:id="rId12"/>
    <p:sldId id="278" r:id="rId13"/>
    <p:sldId id="267" r:id="rId14"/>
    <p:sldId id="275" r:id="rId15"/>
    <p:sldId id="276" r:id="rId16"/>
    <p:sldId id="277" r:id="rId17"/>
    <p:sldId id="272" r:id="rId18"/>
    <p:sldId id="279" r:id="rId19"/>
    <p:sldId id="259" r:id="rId20"/>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291968-045C-394D-983E-0FCF7A414A11}" v="583" dt="2022-02-09T14:09:51.96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ALEXANDER CHAVEZ SARAGURO" userId="27571cf1-e273-4188-b1a1-476a0d2d0127" providerId="ADAL" clId="{54291968-045C-394D-983E-0FCF7A414A11}"/>
    <pc:docChg chg="undo custSel addSld delSld modSld sldOrd">
      <pc:chgData name="XAVIER ALEXANDER CHAVEZ SARAGURO" userId="27571cf1-e273-4188-b1a1-476a0d2d0127" providerId="ADAL" clId="{54291968-045C-394D-983E-0FCF7A414A11}" dt="2022-02-09T14:09:51.967" v="818" actId="1036"/>
      <pc:docMkLst>
        <pc:docMk/>
      </pc:docMkLst>
      <pc:sldChg chg="del">
        <pc:chgData name="XAVIER ALEXANDER CHAVEZ SARAGURO" userId="27571cf1-e273-4188-b1a1-476a0d2d0127" providerId="ADAL" clId="{54291968-045C-394D-983E-0FCF7A414A11}" dt="2022-02-02T13:00:31.862" v="0" actId="2696"/>
        <pc:sldMkLst>
          <pc:docMk/>
          <pc:sldMk cId="2472059167" sldId="257"/>
        </pc:sldMkLst>
      </pc:sldChg>
      <pc:sldChg chg="addSp delSp modSp mod ord">
        <pc:chgData name="XAVIER ALEXANDER CHAVEZ SARAGURO" userId="27571cf1-e273-4188-b1a1-476a0d2d0127" providerId="ADAL" clId="{54291968-045C-394D-983E-0FCF7A414A11}" dt="2022-02-08T13:07:39.673" v="408" actId="1076"/>
        <pc:sldMkLst>
          <pc:docMk/>
          <pc:sldMk cId="1273352638" sldId="258"/>
        </pc:sldMkLst>
        <pc:spChg chg="add del mod">
          <ac:chgData name="XAVIER ALEXANDER CHAVEZ SARAGURO" userId="27571cf1-e273-4188-b1a1-476a0d2d0127" providerId="ADAL" clId="{54291968-045C-394D-983E-0FCF7A414A11}" dt="2022-02-08T13:07:29.671" v="402"/>
          <ac:spMkLst>
            <pc:docMk/>
            <pc:sldMk cId="1273352638" sldId="258"/>
            <ac:spMk id="4" creationId="{5FC1DFED-1FB7-0D4A-AA86-67FAF6E9F505}"/>
          </ac:spMkLst>
        </pc:spChg>
        <pc:spChg chg="add del mod">
          <ac:chgData name="XAVIER ALEXANDER CHAVEZ SARAGURO" userId="27571cf1-e273-4188-b1a1-476a0d2d0127" providerId="ADAL" clId="{54291968-045C-394D-983E-0FCF7A414A11}" dt="2022-02-02T13:41:54.981" v="48"/>
          <ac:spMkLst>
            <pc:docMk/>
            <pc:sldMk cId="1273352638" sldId="258"/>
            <ac:spMk id="7" creationId="{A8E8AA0C-37A3-6541-8F21-904D284E9F6D}"/>
          </ac:spMkLst>
        </pc:spChg>
        <pc:picChg chg="del">
          <ac:chgData name="XAVIER ALEXANDER CHAVEZ SARAGURO" userId="27571cf1-e273-4188-b1a1-476a0d2d0127" providerId="ADAL" clId="{54291968-045C-394D-983E-0FCF7A414A11}" dt="2022-02-02T13:41:51.890" v="47" actId="478"/>
          <ac:picMkLst>
            <pc:docMk/>
            <pc:sldMk cId="1273352638" sldId="258"/>
            <ac:picMk id="5" creationId="{C3C82D8E-7572-6B42-8587-66A87723C9D0}"/>
          </ac:picMkLst>
        </pc:picChg>
        <pc:picChg chg="add mod">
          <ac:chgData name="XAVIER ALEXANDER CHAVEZ SARAGURO" userId="27571cf1-e273-4188-b1a1-476a0d2d0127" providerId="ADAL" clId="{54291968-045C-394D-983E-0FCF7A414A11}" dt="2022-02-08T13:07:39.673" v="408" actId="1076"/>
          <ac:picMkLst>
            <pc:docMk/>
            <pc:sldMk cId="1273352638" sldId="258"/>
            <ac:picMk id="6" creationId="{5B56A61D-4B0C-5143-8434-E3C1FF568788}"/>
          </ac:picMkLst>
        </pc:picChg>
        <pc:picChg chg="add del mod">
          <ac:chgData name="XAVIER ALEXANDER CHAVEZ SARAGURO" userId="27571cf1-e273-4188-b1a1-476a0d2d0127" providerId="ADAL" clId="{54291968-045C-394D-983E-0FCF7A414A11}" dt="2022-02-08T13:07:25.582" v="401" actId="478"/>
          <ac:picMkLst>
            <pc:docMk/>
            <pc:sldMk cId="1273352638" sldId="258"/>
            <ac:picMk id="9" creationId="{8AFA6797-A9D1-0247-8314-DC43BDB10572}"/>
          </ac:picMkLst>
        </pc:picChg>
      </pc:sldChg>
      <pc:sldChg chg="addSp delSp modSp mod ord">
        <pc:chgData name="XAVIER ALEXANDER CHAVEZ SARAGURO" userId="27571cf1-e273-4188-b1a1-476a0d2d0127" providerId="ADAL" clId="{54291968-045C-394D-983E-0FCF7A414A11}" dt="2022-02-08T13:16:20.030" v="437" actId="1076"/>
        <pc:sldMkLst>
          <pc:docMk/>
          <pc:sldMk cId="3685772337" sldId="259"/>
        </pc:sldMkLst>
        <pc:spChg chg="add del mod">
          <ac:chgData name="XAVIER ALEXANDER CHAVEZ SARAGURO" userId="27571cf1-e273-4188-b1a1-476a0d2d0127" providerId="ADAL" clId="{54291968-045C-394D-983E-0FCF7A414A11}" dt="2022-02-02T13:34:39.715" v="46"/>
          <ac:spMkLst>
            <pc:docMk/>
            <pc:sldMk cId="3685772337" sldId="259"/>
            <ac:spMk id="11" creationId="{8C7C19B9-524C-A642-B07F-D7EDD822BC73}"/>
          </ac:spMkLst>
        </pc:spChg>
        <pc:spChg chg="add del mod">
          <ac:chgData name="XAVIER ALEXANDER CHAVEZ SARAGURO" userId="27571cf1-e273-4188-b1a1-476a0d2d0127" providerId="ADAL" clId="{54291968-045C-394D-983E-0FCF7A414A11}" dt="2022-02-02T13:47:23.930" v="54"/>
          <ac:spMkLst>
            <pc:docMk/>
            <pc:sldMk cId="3685772337" sldId="259"/>
            <ac:spMk id="15" creationId="{42E0EEF4-F7EB-BE4A-8312-DB1AAFB361EC}"/>
          </ac:spMkLst>
        </pc:spChg>
        <pc:spChg chg="add del mod">
          <ac:chgData name="XAVIER ALEXANDER CHAVEZ SARAGURO" userId="27571cf1-e273-4188-b1a1-476a0d2d0127" providerId="ADAL" clId="{54291968-045C-394D-983E-0FCF7A414A11}" dt="2022-02-02T14:19:14.605" v="72" actId="478"/>
          <ac:spMkLst>
            <pc:docMk/>
            <pc:sldMk cId="3685772337" sldId="259"/>
            <ac:spMk id="21" creationId="{35427C5A-6328-6A47-A6D2-E86DA80622E5}"/>
          </ac:spMkLst>
        </pc:spChg>
        <pc:picChg chg="add mod">
          <ac:chgData name="XAVIER ALEXANDER CHAVEZ SARAGURO" userId="27571cf1-e273-4188-b1a1-476a0d2d0127" providerId="ADAL" clId="{54291968-045C-394D-983E-0FCF7A414A11}" dt="2022-02-08T13:16:20.030" v="437" actId="1076"/>
          <ac:picMkLst>
            <pc:docMk/>
            <pc:sldMk cId="3685772337" sldId="259"/>
            <ac:picMk id="4" creationId="{7B9AD90B-0D25-7C4B-8A47-4841F558095B}"/>
          </ac:picMkLst>
        </pc:picChg>
        <pc:picChg chg="del">
          <ac:chgData name="XAVIER ALEXANDER CHAVEZ SARAGURO" userId="27571cf1-e273-4188-b1a1-476a0d2d0127" providerId="ADAL" clId="{54291968-045C-394D-983E-0FCF7A414A11}" dt="2022-02-02T13:34:36.926" v="45" actId="478"/>
          <ac:picMkLst>
            <pc:docMk/>
            <pc:sldMk cId="3685772337" sldId="259"/>
            <ac:picMk id="9" creationId="{FBFEE7BE-C5F6-554E-94E5-19CE19966A3F}"/>
          </ac:picMkLst>
        </pc:picChg>
        <pc:picChg chg="add del mod">
          <ac:chgData name="XAVIER ALEXANDER CHAVEZ SARAGURO" userId="27571cf1-e273-4188-b1a1-476a0d2d0127" providerId="ADAL" clId="{54291968-045C-394D-983E-0FCF7A414A11}" dt="2022-02-02T13:47:20.994" v="53" actId="478"/>
          <ac:picMkLst>
            <pc:docMk/>
            <pc:sldMk cId="3685772337" sldId="259"/>
            <ac:picMk id="13" creationId="{1742ABCC-99FB-BA4A-934A-A58BB0F84102}"/>
          </ac:picMkLst>
        </pc:picChg>
        <pc:picChg chg="add del mod">
          <ac:chgData name="XAVIER ALEXANDER CHAVEZ SARAGURO" userId="27571cf1-e273-4188-b1a1-476a0d2d0127" providerId="ADAL" clId="{54291968-045C-394D-983E-0FCF7A414A11}" dt="2022-02-02T14:19:09.591" v="71" actId="478"/>
          <ac:picMkLst>
            <pc:docMk/>
            <pc:sldMk cId="3685772337" sldId="259"/>
            <ac:picMk id="17" creationId="{C4211031-976C-9148-B17F-65ADBFC4E29C}"/>
          </ac:picMkLst>
        </pc:picChg>
        <pc:picChg chg="add del mod">
          <ac:chgData name="XAVIER ALEXANDER CHAVEZ SARAGURO" userId="27571cf1-e273-4188-b1a1-476a0d2d0127" providerId="ADAL" clId="{54291968-045C-394D-983E-0FCF7A414A11}" dt="2022-02-08T13:16:18.513" v="436" actId="478"/>
          <ac:picMkLst>
            <pc:docMk/>
            <pc:sldMk cId="3685772337" sldId="259"/>
            <ac:picMk id="19" creationId="{895F5CD8-C857-3E43-8A69-29B6F30D0AB5}"/>
          </ac:picMkLst>
        </pc:picChg>
      </pc:sldChg>
      <pc:sldChg chg="addSp modSp mod setBg">
        <pc:chgData name="XAVIER ALEXANDER CHAVEZ SARAGURO" userId="27571cf1-e273-4188-b1a1-476a0d2d0127" providerId="ADAL" clId="{54291968-045C-394D-983E-0FCF7A414A11}" dt="2022-02-08T13:27:18.979" v="486" actId="26606"/>
        <pc:sldMkLst>
          <pc:docMk/>
          <pc:sldMk cId="2806581431" sldId="260"/>
        </pc:sldMkLst>
        <pc:spChg chg="mod">
          <ac:chgData name="XAVIER ALEXANDER CHAVEZ SARAGURO" userId="27571cf1-e273-4188-b1a1-476a0d2d0127" providerId="ADAL" clId="{54291968-045C-394D-983E-0FCF7A414A11}" dt="2022-02-08T13:27:18.979" v="486" actId="26606"/>
          <ac:spMkLst>
            <pc:docMk/>
            <pc:sldMk cId="2806581431" sldId="260"/>
            <ac:spMk id="2" creationId="{5E25283E-B077-3245-B03B-44227F5FAD6F}"/>
          </ac:spMkLst>
        </pc:spChg>
        <pc:spChg chg="mod">
          <ac:chgData name="XAVIER ALEXANDER CHAVEZ SARAGURO" userId="27571cf1-e273-4188-b1a1-476a0d2d0127" providerId="ADAL" clId="{54291968-045C-394D-983E-0FCF7A414A11}" dt="2022-02-08T13:27:18.979" v="486" actId="26606"/>
          <ac:spMkLst>
            <pc:docMk/>
            <pc:sldMk cId="2806581431" sldId="260"/>
            <ac:spMk id="3" creationId="{3D384DC1-0E96-CC4F-B869-61E52D4942F3}"/>
          </ac:spMkLst>
        </pc:spChg>
        <pc:spChg chg="add">
          <ac:chgData name="XAVIER ALEXANDER CHAVEZ SARAGURO" userId="27571cf1-e273-4188-b1a1-476a0d2d0127" providerId="ADAL" clId="{54291968-045C-394D-983E-0FCF7A414A11}" dt="2022-02-08T13:27:18.979" v="486" actId="26606"/>
          <ac:spMkLst>
            <pc:docMk/>
            <pc:sldMk cId="2806581431" sldId="260"/>
            <ac:spMk id="8" creationId="{18FFF8BA-E008-4068-851C-2CED296AC5C1}"/>
          </ac:spMkLst>
        </pc:spChg>
        <pc:spChg chg="add">
          <ac:chgData name="XAVIER ALEXANDER CHAVEZ SARAGURO" userId="27571cf1-e273-4188-b1a1-476a0d2d0127" providerId="ADAL" clId="{54291968-045C-394D-983E-0FCF7A414A11}" dt="2022-02-08T13:27:18.979" v="486" actId="26606"/>
          <ac:spMkLst>
            <pc:docMk/>
            <pc:sldMk cId="2806581431" sldId="260"/>
            <ac:spMk id="10" creationId="{1A75B5EE-3124-4314-90F7-8D9AFE941D00}"/>
          </ac:spMkLst>
        </pc:spChg>
        <pc:spChg chg="add">
          <ac:chgData name="XAVIER ALEXANDER CHAVEZ SARAGURO" userId="27571cf1-e273-4188-b1a1-476a0d2d0127" providerId="ADAL" clId="{54291968-045C-394D-983E-0FCF7A414A11}" dt="2022-02-08T13:27:18.979" v="486" actId="26606"/>
          <ac:spMkLst>
            <pc:docMk/>
            <pc:sldMk cId="2806581431" sldId="260"/>
            <ac:spMk id="12" creationId="{00129C37-C465-4475-927F-B861932A3737}"/>
          </ac:spMkLst>
        </pc:spChg>
        <pc:spChg chg="add">
          <ac:chgData name="XAVIER ALEXANDER CHAVEZ SARAGURO" userId="27571cf1-e273-4188-b1a1-476a0d2d0127" providerId="ADAL" clId="{54291968-045C-394D-983E-0FCF7A414A11}" dt="2022-02-08T13:27:18.979" v="486" actId="26606"/>
          <ac:spMkLst>
            <pc:docMk/>
            <pc:sldMk cId="2806581431" sldId="260"/>
            <ac:spMk id="14" creationId="{8F92C143-3594-4735-B621-397DDDA5F82B}"/>
          </ac:spMkLst>
        </pc:spChg>
        <pc:spChg chg="add">
          <ac:chgData name="XAVIER ALEXANDER CHAVEZ SARAGURO" userId="27571cf1-e273-4188-b1a1-476a0d2d0127" providerId="ADAL" clId="{54291968-045C-394D-983E-0FCF7A414A11}" dt="2022-02-08T13:27:18.979" v="486" actId="26606"/>
          <ac:spMkLst>
            <pc:docMk/>
            <pc:sldMk cId="2806581431" sldId="260"/>
            <ac:spMk id="16" creationId="{DC1A03D1-169B-4C87-8F26-45E0BAC2B1FF}"/>
          </ac:spMkLst>
        </pc:spChg>
      </pc:sldChg>
      <pc:sldChg chg="addSp delSp modSp mod">
        <pc:chgData name="XAVIER ALEXANDER CHAVEZ SARAGURO" userId="27571cf1-e273-4188-b1a1-476a0d2d0127" providerId="ADAL" clId="{54291968-045C-394D-983E-0FCF7A414A11}" dt="2022-02-09T14:02:05.476" v="558" actId="1035"/>
        <pc:sldMkLst>
          <pc:docMk/>
          <pc:sldMk cId="653285554" sldId="261"/>
        </pc:sldMkLst>
        <pc:spChg chg="mod">
          <ac:chgData name="XAVIER ALEXANDER CHAVEZ SARAGURO" userId="27571cf1-e273-4188-b1a1-476a0d2d0127" providerId="ADAL" clId="{54291968-045C-394D-983E-0FCF7A414A11}" dt="2022-02-08T05:07:54.514" v="80" actId="1076"/>
          <ac:spMkLst>
            <pc:docMk/>
            <pc:sldMk cId="653285554" sldId="261"/>
            <ac:spMk id="3" creationId="{09833751-1965-754D-855C-FE0DF3DAFBED}"/>
          </ac:spMkLst>
        </pc:spChg>
        <pc:spChg chg="mod">
          <ac:chgData name="XAVIER ALEXANDER CHAVEZ SARAGURO" userId="27571cf1-e273-4188-b1a1-476a0d2d0127" providerId="ADAL" clId="{54291968-045C-394D-983E-0FCF7A414A11}" dt="2022-02-09T14:02:05.476" v="558" actId="1035"/>
          <ac:spMkLst>
            <pc:docMk/>
            <pc:sldMk cId="653285554" sldId="261"/>
            <ac:spMk id="8" creationId="{E28FFCDA-153D-B943-A582-28742D93AAFD}"/>
          </ac:spMkLst>
        </pc:spChg>
        <pc:graphicFrameChg chg="add del mod">
          <ac:chgData name="XAVIER ALEXANDER CHAVEZ SARAGURO" userId="27571cf1-e273-4188-b1a1-476a0d2d0127" providerId="ADAL" clId="{54291968-045C-394D-983E-0FCF7A414A11}" dt="2022-02-08T05:12:18.744" v="161"/>
          <ac:graphicFrameMkLst>
            <pc:docMk/>
            <pc:sldMk cId="653285554" sldId="261"/>
            <ac:graphicFrameMk id="2" creationId="{2860DF78-6507-944A-AA11-09C4A36E8186}"/>
          </ac:graphicFrameMkLst>
        </pc:graphicFrameChg>
        <pc:graphicFrameChg chg="add del mod modGraphic">
          <ac:chgData name="XAVIER ALEXANDER CHAVEZ SARAGURO" userId="27571cf1-e273-4188-b1a1-476a0d2d0127" providerId="ADAL" clId="{54291968-045C-394D-983E-0FCF7A414A11}" dt="2022-02-08T05:13:57.877" v="267" actId="478"/>
          <ac:graphicFrameMkLst>
            <pc:docMk/>
            <pc:sldMk cId="653285554" sldId="261"/>
            <ac:graphicFrameMk id="4" creationId="{6DD79280-3AA9-A146-A30A-2B705C9DCCBB}"/>
          </ac:graphicFrameMkLst>
        </pc:graphicFrameChg>
        <pc:graphicFrameChg chg="add del mod">
          <ac:chgData name="XAVIER ALEXANDER CHAVEZ SARAGURO" userId="27571cf1-e273-4188-b1a1-476a0d2d0127" providerId="ADAL" clId="{54291968-045C-394D-983E-0FCF7A414A11}" dt="2022-02-08T05:16:25.978" v="290"/>
          <ac:graphicFrameMkLst>
            <pc:docMk/>
            <pc:sldMk cId="653285554" sldId="261"/>
            <ac:graphicFrameMk id="5" creationId="{EEF1BAEE-23ED-5F47-9D91-ECDF51CEF98D}"/>
          </ac:graphicFrameMkLst>
        </pc:graphicFrameChg>
        <pc:graphicFrameChg chg="add del mod">
          <ac:chgData name="XAVIER ALEXANDER CHAVEZ SARAGURO" userId="27571cf1-e273-4188-b1a1-476a0d2d0127" providerId="ADAL" clId="{54291968-045C-394D-983E-0FCF7A414A11}" dt="2022-02-08T05:16:46.378" v="294"/>
          <ac:graphicFrameMkLst>
            <pc:docMk/>
            <pc:sldMk cId="653285554" sldId="261"/>
            <ac:graphicFrameMk id="9" creationId="{708BAF70-1E25-B548-A077-62D3568286AC}"/>
          </ac:graphicFrameMkLst>
        </pc:graphicFrameChg>
        <pc:graphicFrameChg chg="add del mod">
          <ac:chgData name="XAVIER ALEXANDER CHAVEZ SARAGURO" userId="27571cf1-e273-4188-b1a1-476a0d2d0127" providerId="ADAL" clId="{54291968-045C-394D-983E-0FCF7A414A11}" dt="2022-02-08T05:18:19.820" v="304"/>
          <ac:graphicFrameMkLst>
            <pc:docMk/>
            <pc:sldMk cId="653285554" sldId="261"/>
            <ac:graphicFrameMk id="10" creationId="{DDA86262-65F8-F24A-B25F-C9B51D65B832}"/>
          </ac:graphicFrameMkLst>
        </pc:graphicFrameChg>
        <pc:graphicFrameChg chg="add del mod">
          <ac:chgData name="XAVIER ALEXANDER CHAVEZ SARAGURO" userId="27571cf1-e273-4188-b1a1-476a0d2d0127" providerId="ADAL" clId="{54291968-045C-394D-983E-0FCF7A414A11}" dt="2022-02-08T05:19:38.008" v="308"/>
          <ac:graphicFrameMkLst>
            <pc:docMk/>
            <pc:sldMk cId="653285554" sldId="261"/>
            <ac:graphicFrameMk id="11" creationId="{36370F1D-FC35-C540-A809-B572594494A9}"/>
          </ac:graphicFrameMkLst>
        </pc:graphicFrameChg>
        <pc:picChg chg="add del mod">
          <ac:chgData name="XAVIER ALEXANDER CHAVEZ SARAGURO" userId="27571cf1-e273-4188-b1a1-476a0d2d0127" providerId="ADAL" clId="{54291968-045C-394D-983E-0FCF7A414A11}" dt="2022-02-08T05:18:09.311" v="299" actId="478"/>
          <ac:picMkLst>
            <pc:docMk/>
            <pc:sldMk cId="653285554" sldId="261"/>
            <ac:picMk id="6" creationId="{CF012789-D38D-7F48-A58E-8AE692799FB5}"/>
          </ac:picMkLst>
        </pc:picChg>
        <pc:picChg chg="add mod">
          <ac:chgData name="XAVIER ALEXANDER CHAVEZ SARAGURO" userId="27571cf1-e273-4188-b1a1-476a0d2d0127" providerId="ADAL" clId="{54291968-045C-394D-983E-0FCF7A414A11}" dt="2022-02-08T05:19:54.219" v="310" actId="1076"/>
          <ac:picMkLst>
            <pc:docMk/>
            <pc:sldMk cId="653285554" sldId="261"/>
            <ac:picMk id="12" creationId="{A28A24CC-51A1-8343-8BF0-B1D64803021B}"/>
          </ac:picMkLst>
        </pc:picChg>
        <pc:picChg chg="add mod">
          <ac:chgData name="XAVIER ALEXANDER CHAVEZ SARAGURO" userId="27571cf1-e273-4188-b1a1-476a0d2d0127" providerId="ADAL" clId="{54291968-045C-394D-983E-0FCF7A414A11}" dt="2022-02-08T14:10:41.876" v="543" actId="1076"/>
          <ac:picMkLst>
            <pc:docMk/>
            <pc:sldMk cId="653285554" sldId="261"/>
            <ac:picMk id="32" creationId="{63395E52-9561-034C-8555-0735698434C1}"/>
          </ac:picMkLst>
        </pc:picChg>
        <pc:picChg chg="add mod">
          <ac:chgData name="XAVIER ALEXANDER CHAVEZ SARAGURO" userId="27571cf1-e273-4188-b1a1-476a0d2d0127" providerId="ADAL" clId="{54291968-045C-394D-983E-0FCF7A414A11}" dt="2022-02-08T05:09:20.808" v="116" actId="1076"/>
          <ac:picMkLst>
            <pc:docMk/>
            <pc:sldMk cId="653285554" sldId="261"/>
            <ac:picMk id="1026" creationId="{555266CA-6C9C-3145-A6FC-3E792AB5C7DC}"/>
          </ac:picMkLst>
        </pc:picChg>
        <pc:picChg chg="add mod">
          <ac:chgData name="XAVIER ALEXANDER CHAVEZ SARAGURO" userId="27571cf1-e273-4188-b1a1-476a0d2d0127" providerId="ADAL" clId="{54291968-045C-394D-983E-0FCF7A414A11}" dt="2022-02-08T05:12:37.191" v="201" actId="1038"/>
          <ac:picMkLst>
            <pc:docMk/>
            <pc:sldMk cId="653285554" sldId="261"/>
            <ac:picMk id="1028" creationId="{74E6E2EB-9323-324A-9A1F-D5AF257AB4F1}"/>
          </ac:picMkLst>
        </pc:picChg>
        <pc:picChg chg="add mod">
          <ac:chgData name="XAVIER ALEXANDER CHAVEZ SARAGURO" userId="27571cf1-e273-4188-b1a1-476a0d2d0127" providerId="ADAL" clId="{54291968-045C-394D-983E-0FCF7A414A11}" dt="2022-02-08T05:14:26.450" v="277" actId="1037"/>
          <ac:picMkLst>
            <pc:docMk/>
            <pc:sldMk cId="653285554" sldId="261"/>
            <ac:picMk id="1030" creationId="{8F44BF59-C02D-174C-92D4-F6D072AD62D5}"/>
          </ac:picMkLst>
        </pc:picChg>
        <pc:picChg chg="add mod">
          <ac:chgData name="XAVIER ALEXANDER CHAVEZ SARAGURO" userId="27571cf1-e273-4188-b1a1-476a0d2d0127" providerId="ADAL" clId="{54291968-045C-394D-983E-0FCF7A414A11}" dt="2022-02-08T05:16:56.680" v="297" actId="1076"/>
          <ac:picMkLst>
            <pc:docMk/>
            <pc:sldMk cId="653285554" sldId="261"/>
            <ac:picMk id="1032" creationId="{CDE355E1-15D7-B846-B8E2-95518B35E8EF}"/>
          </ac:picMkLst>
        </pc:picChg>
        <pc:picChg chg="add mod">
          <ac:chgData name="XAVIER ALEXANDER CHAVEZ SARAGURO" userId="27571cf1-e273-4188-b1a1-476a0d2d0127" providerId="ADAL" clId="{54291968-045C-394D-983E-0FCF7A414A11}" dt="2022-02-08T05:16:09.086" v="288" actId="1076"/>
          <ac:picMkLst>
            <pc:docMk/>
            <pc:sldMk cId="653285554" sldId="261"/>
            <ac:picMk id="1034" creationId="{2800AEAD-BB2C-8C4C-8A2A-DB01F054205B}"/>
          </ac:picMkLst>
        </pc:picChg>
        <pc:picChg chg="del mod">
          <ac:chgData name="XAVIER ALEXANDER CHAVEZ SARAGURO" userId="27571cf1-e273-4188-b1a1-476a0d2d0127" providerId="ADAL" clId="{54291968-045C-394D-983E-0FCF7A414A11}" dt="2022-02-08T05:09:17.857" v="114" actId="478"/>
          <ac:picMkLst>
            <pc:docMk/>
            <pc:sldMk cId="653285554" sldId="261"/>
            <ac:picMk id="1036" creationId="{4EBE2131-F229-F243-883E-493792DC6E90}"/>
          </ac:picMkLst>
        </pc:picChg>
        <pc:picChg chg="add del mod">
          <ac:chgData name="XAVIER ALEXANDER CHAVEZ SARAGURO" userId="27571cf1-e273-4188-b1a1-476a0d2d0127" providerId="ADAL" clId="{54291968-045C-394D-983E-0FCF7A414A11}" dt="2022-02-08T05:18:18.674" v="302" actId="478"/>
          <ac:picMkLst>
            <pc:docMk/>
            <pc:sldMk cId="653285554" sldId="261"/>
            <ac:picMk id="1038" creationId="{6AA892B9-D299-4142-8E9A-9AD7916BB7CE}"/>
          </ac:picMkLst>
        </pc:picChg>
        <pc:picChg chg="add mod">
          <ac:chgData name="XAVIER ALEXANDER CHAVEZ SARAGURO" userId="27571cf1-e273-4188-b1a1-476a0d2d0127" providerId="ADAL" clId="{54291968-045C-394D-983E-0FCF7A414A11}" dt="2022-02-08T05:18:11.992" v="301" actId="1076"/>
          <ac:picMkLst>
            <pc:docMk/>
            <pc:sldMk cId="653285554" sldId="261"/>
            <ac:picMk id="1040" creationId="{FB73B3D6-FB57-4347-A465-75DE8661A3D5}"/>
          </ac:picMkLst>
        </pc:picChg>
        <pc:picChg chg="add mod">
          <ac:chgData name="XAVIER ALEXANDER CHAVEZ SARAGURO" userId="27571cf1-e273-4188-b1a1-476a0d2d0127" providerId="ADAL" clId="{54291968-045C-394D-983E-0FCF7A414A11}" dt="2022-02-08T05:18:34.919" v="306" actId="1076"/>
          <ac:picMkLst>
            <pc:docMk/>
            <pc:sldMk cId="653285554" sldId="261"/>
            <ac:picMk id="1042" creationId="{A7E005AC-9259-AD48-8718-1F6940EC6918}"/>
          </ac:picMkLst>
        </pc:picChg>
        <pc:picChg chg="mod">
          <ac:chgData name="XAVIER ALEXANDER CHAVEZ SARAGURO" userId="27571cf1-e273-4188-b1a1-476a0d2d0127" providerId="ADAL" clId="{54291968-045C-394D-983E-0FCF7A414A11}" dt="2022-02-08T05:07:58.423" v="95" actId="1036"/>
          <ac:picMkLst>
            <pc:docMk/>
            <pc:sldMk cId="653285554" sldId="261"/>
            <ac:picMk id="1044" creationId="{C1EED5E1-8555-954D-ACA5-4672F195C564}"/>
          </ac:picMkLst>
        </pc:picChg>
        <pc:picChg chg="mod">
          <ac:chgData name="XAVIER ALEXANDER CHAVEZ SARAGURO" userId="27571cf1-e273-4188-b1a1-476a0d2d0127" providerId="ADAL" clId="{54291968-045C-394D-983E-0FCF7A414A11}" dt="2022-02-08T05:12:31.217" v="175" actId="1035"/>
          <ac:picMkLst>
            <pc:docMk/>
            <pc:sldMk cId="653285554" sldId="261"/>
            <ac:picMk id="1052" creationId="{1E90A85D-4051-244B-A00D-2885CE0574D4}"/>
          </ac:picMkLst>
        </pc:picChg>
        <pc:picChg chg="del">
          <ac:chgData name="XAVIER ALEXANDER CHAVEZ SARAGURO" userId="27571cf1-e273-4188-b1a1-476a0d2d0127" providerId="ADAL" clId="{54291968-045C-394D-983E-0FCF7A414A11}" dt="2022-02-08T05:14:37.128" v="285" actId="478"/>
          <ac:picMkLst>
            <pc:docMk/>
            <pc:sldMk cId="653285554" sldId="261"/>
            <ac:picMk id="1066" creationId="{DBA764D0-39C6-0F4C-9BB1-64EAF8469ADC}"/>
          </ac:picMkLst>
        </pc:picChg>
        <pc:picChg chg="del">
          <ac:chgData name="XAVIER ALEXANDER CHAVEZ SARAGURO" userId="27571cf1-e273-4188-b1a1-476a0d2d0127" providerId="ADAL" clId="{54291968-045C-394D-983E-0FCF7A414A11}" dt="2022-02-08T05:14:38.268" v="286" actId="478"/>
          <ac:picMkLst>
            <pc:docMk/>
            <pc:sldMk cId="653285554" sldId="261"/>
            <ac:picMk id="1068" creationId="{D5A4F96D-95E3-A340-A465-7267C0D7B5A2}"/>
          </ac:picMkLst>
        </pc:picChg>
        <pc:picChg chg="del">
          <ac:chgData name="XAVIER ALEXANDER CHAVEZ SARAGURO" userId="27571cf1-e273-4188-b1a1-476a0d2d0127" providerId="ADAL" clId="{54291968-045C-394D-983E-0FCF7A414A11}" dt="2022-02-08T05:11:00.959" v="155" actId="478"/>
          <ac:picMkLst>
            <pc:docMk/>
            <pc:sldMk cId="653285554" sldId="261"/>
            <ac:picMk id="1070" creationId="{5C85F18D-B4C1-6944-8E2B-9682D2191A22}"/>
          </ac:picMkLst>
        </pc:picChg>
        <pc:picChg chg="del">
          <ac:chgData name="XAVIER ALEXANDER CHAVEZ SARAGURO" userId="27571cf1-e273-4188-b1a1-476a0d2d0127" providerId="ADAL" clId="{54291968-045C-394D-983E-0FCF7A414A11}" dt="2022-02-08T05:14:34.595" v="283" actId="478"/>
          <ac:picMkLst>
            <pc:docMk/>
            <pc:sldMk cId="653285554" sldId="261"/>
            <ac:picMk id="1072" creationId="{EBA54925-962A-5347-8575-D1FF216EE8D6}"/>
          </ac:picMkLst>
        </pc:picChg>
        <pc:picChg chg="del">
          <ac:chgData name="XAVIER ALEXANDER CHAVEZ SARAGURO" userId="27571cf1-e273-4188-b1a1-476a0d2d0127" providerId="ADAL" clId="{54291968-045C-394D-983E-0FCF7A414A11}" dt="2022-02-08T05:14:35.566" v="284" actId="478"/>
          <ac:picMkLst>
            <pc:docMk/>
            <pc:sldMk cId="653285554" sldId="261"/>
            <ac:picMk id="1074" creationId="{CEFA28A1-AB8C-614E-AEF2-C8CC8E4A6F20}"/>
          </ac:picMkLst>
        </pc:picChg>
        <pc:picChg chg="del mod">
          <ac:chgData name="XAVIER ALEXANDER CHAVEZ SARAGURO" userId="27571cf1-e273-4188-b1a1-476a0d2d0127" providerId="ADAL" clId="{54291968-045C-394D-983E-0FCF7A414A11}" dt="2022-02-08T05:12:14.819" v="159" actId="478"/>
          <ac:picMkLst>
            <pc:docMk/>
            <pc:sldMk cId="653285554" sldId="261"/>
            <ac:picMk id="1076" creationId="{0AFD70B5-237E-A343-A0C6-B35D3FC99925}"/>
          </ac:picMkLst>
        </pc:picChg>
        <pc:picChg chg="del">
          <ac:chgData name="XAVIER ALEXANDER CHAVEZ SARAGURO" userId="27571cf1-e273-4188-b1a1-476a0d2d0127" providerId="ADAL" clId="{54291968-045C-394D-983E-0FCF7A414A11}" dt="2022-02-08T05:13:52.885" v="264" actId="478"/>
          <ac:picMkLst>
            <pc:docMk/>
            <pc:sldMk cId="653285554" sldId="261"/>
            <ac:picMk id="1078" creationId="{5B98A8FC-8C13-B94B-858E-9B4141F6D046}"/>
          </ac:picMkLst>
        </pc:picChg>
      </pc:sldChg>
      <pc:sldChg chg="addSp delSp modSp mod">
        <pc:chgData name="XAVIER ALEXANDER CHAVEZ SARAGURO" userId="27571cf1-e273-4188-b1a1-476a0d2d0127" providerId="ADAL" clId="{54291968-045C-394D-983E-0FCF7A414A11}" dt="2022-02-09T14:06:41.742" v="560" actId="1076"/>
        <pc:sldMkLst>
          <pc:docMk/>
          <pc:sldMk cId="4092169269" sldId="262"/>
        </pc:sldMkLst>
        <pc:spChg chg="mod">
          <ac:chgData name="XAVIER ALEXANDER CHAVEZ SARAGURO" userId="27571cf1-e273-4188-b1a1-476a0d2d0127" providerId="ADAL" clId="{54291968-045C-394D-983E-0FCF7A414A11}" dt="2022-02-02T13:06:00.012" v="16" actId="20577"/>
          <ac:spMkLst>
            <pc:docMk/>
            <pc:sldMk cId="4092169269" sldId="262"/>
            <ac:spMk id="3" creationId="{15E6A54A-EACA-DB46-BD40-6CE2976D5891}"/>
          </ac:spMkLst>
        </pc:spChg>
        <pc:spChg chg="mod">
          <ac:chgData name="XAVIER ALEXANDER CHAVEZ SARAGURO" userId="27571cf1-e273-4188-b1a1-476a0d2d0127" providerId="ADAL" clId="{54291968-045C-394D-983E-0FCF7A414A11}" dt="2022-02-02T13:06:47.129" v="18" actId="20577"/>
          <ac:spMkLst>
            <pc:docMk/>
            <pc:sldMk cId="4092169269" sldId="262"/>
            <ac:spMk id="7" creationId="{7CA5A011-EEBB-BD46-8731-2C03B0ABDC94}"/>
          </ac:spMkLst>
        </pc:spChg>
        <pc:spChg chg="mod">
          <ac:chgData name="XAVIER ALEXANDER CHAVEZ SARAGURO" userId="27571cf1-e273-4188-b1a1-476a0d2d0127" providerId="ADAL" clId="{54291968-045C-394D-983E-0FCF7A414A11}" dt="2022-02-09T14:06:41.742" v="560" actId="1076"/>
          <ac:spMkLst>
            <pc:docMk/>
            <pc:sldMk cId="4092169269" sldId="262"/>
            <ac:spMk id="10" creationId="{1B988DF3-B970-2A40-BF31-783E804A4ABB}"/>
          </ac:spMkLst>
        </pc:spChg>
        <pc:picChg chg="del">
          <ac:chgData name="XAVIER ALEXANDER CHAVEZ SARAGURO" userId="27571cf1-e273-4188-b1a1-476a0d2d0127" providerId="ADAL" clId="{54291968-045C-394D-983E-0FCF7A414A11}" dt="2022-02-08T05:20:36.626" v="311" actId="478"/>
          <ac:picMkLst>
            <pc:docMk/>
            <pc:sldMk cId="4092169269" sldId="262"/>
            <ac:picMk id="6" creationId="{F2B0F7FC-D372-4C47-8E26-19A1DDFFDD1D}"/>
          </ac:picMkLst>
        </pc:picChg>
        <pc:picChg chg="del">
          <ac:chgData name="XAVIER ALEXANDER CHAVEZ SARAGURO" userId="27571cf1-e273-4188-b1a1-476a0d2d0127" providerId="ADAL" clId="{54291968-045C-394D-983E-0FCF7A414A11}" dt="2022-02-08T05:20:47.088" v="314" actId="478"/>
          <ac:picMkLst>
            <pc:docMk/>
            <pc:sldMk cId="4092169269" sldId="262"/>
            <ac:picMk id="8" creationId="{EE49EDC0-51AC-F249-857A-9191F74843D4}"/>
          </ac:picMkLst>
        </pc:picChg>
        <pc:picChg chg="add mod">
          <ac:chgData name="XAVIER ALEXANDER CHAVEZ SARAGURO" userId="27571cf1-e273-4188-b1a1-476a0d2d0127" providerId="ADAL" clId="{54291968-045C-394D-983E-0FCF7A414A11}" dt="2022-02-08T05:20:39.165" v="313" actId="1076"/>
          <ac:picMkLst>
            <pc:docMk/>
            <pc:sldMk cId="4092169269" sldId="262"/>
            <ac:picMk id="9" creationId="{9D254B32-5292-8742-B1C1-2E2BE1F6E7D9}"/>
          </ac:picMkLst>
        </pc:picChg>
        <pc:picChg chg="del">
          <ac:chgData name="XAVIER ALEXANDER CHAVEZ SARAGURO" userId="27571cf1-e273-4188-b1a1-476a0d2d0127" providerId="ADAL" clId="{54291968-045C-394D-983E-0FCF7A414A11}" dt="2022-02-08T05:20:55.041" v="317" actId="478"/>
          <ac:picMkLst>
            <pc:docMk/>
            <pc:sldMk cId="4092169269" sldId="262"/>
            <ac:picMk id="2050" creationId="{288EDAA3-7E2B-5346-96E0-FF355609CC7C}"/>
          </ac:picMkLst>
        </pc:picChg>
        <pc:picChg chg="add mod">
          <ac:chgData name="XAVIER ALEXANDER CHAVEZ SARAGURO" userId="27571cf1-e273-4188-b1a1-476a0d2d0127" providerId="ADAL" clId="{54291968-045C-394D-983E-0FCF7A414A11}" dt="2022-02-08T05:20:49.032" v="316" actId="1076"/>
          <ac:picMkLst>
            <pc:docMk/>
            <pc:sldMk cId="4092169269" sldId="262"/>
            <ac:picMk id="2052" creationId="{19627A8B-0EE1-F043-B383-4A23D5E4C4F4}"/>
          </ac:picMkLst>
        </pc:picChg>
        <pc:picChg chg="add mod">
          <ac:chgData name="XAVIER ALEXANDER CHAVEZ SARAGURO" userId="27571cf1-e273-4188-b1a1-476a0d2d0127" providerId="ADAL" clId="{54291968-045C-394D-983E-0FCF7A414A11}" dt="2022-02-09T14:06:12.551" v="559" actId="1076"/>
          <ac:picMkLst>
            <pc:docMk/>
            <pc:sldMk cId="4092169269" sldId="262"/>
            <ac:picMk id="2054" creationId="{D570541D-1343-874A-98D8-85A57F4B540A}"/>
          </ac:picMkLst>
        </pc:picChg>
      </pc:sldChg>
      <pc:sldChg chg="addSp delSp modSp mod">
        <pc:chgData name="XAVIER ALEXANDER CHAVEZ SARAGURO" userId="27571cf1-e273-4188-b1a1-476a0d2d0127" providerId="ADAL" clId="{54291968-045C-394D-983E-0FCF7A414A11}" dt="2022-02-09T14:09:51.967" v="818" actId="1036"/>
        <pc:sldMkLst>
          <pc:docMk/>
          <pc:sldMk cId="2533220186" sldId="263"/>
        </pc:sldMkLst>
        <pc:spChg chg="mod">
          <ac:chgData name="XAVIER ALEXANDER CHAVEZ SARAGURO" userId="27571cf1-e273-4188-b1a1-476a0d2d0127" providerId="ADAL" clId="{54291968-045C-394D-983E-0FCF7A414A11}" dt="2022-02-08T14:11:48.938" v="546" actId="20577"/>
          <ac:spMkLst>
            <pc:docMk/>
            <pc:sldMk cId="2533220186" sldId="263"/>
            <ac:spMk id="3" creationId="{A545C7E0-D828-8440-AE58-F6D0D78F3D2F}"/>
          </ac:spMkLst>
        </pc:spChg>
        <pc:graphicFrameChg chg="add del mod">
          <ac:chgData name="XAVIER ALEXANDER CHAVEZ SARAGURO" userId="27571cf1-e273-4188-b1a1-476a0d2d0127" providerId="ADAL" clId="{54291968-045C-394D-983E-0FCF7A414A11}" dt="2022-02-08T05:23:53.593" v="363"/>
          <ac:graphicFrameMkLst>
            <pc:docMk/>
            <pc:sldMk cId="2533220186" sldId="263"/>
            <ac:graphicFrameMk id="6" creationId="{CD18981C-F469-7840-B5B1-7FAC3EB66487}"/>
          </ac:graphicFrameMkLst>
        </pc:graphicFrameChg>
        <pc:graphicFrameChg chg="add del mod">
          <ac:chgData name="XAVIER ALEXANDER CHAVEZ SARAGURO" userId="27571cf1-e273-4188-b1a1-476a0d2d0127" providerId="ADAL" clId="{54291968-045C-394D-983E-0FCF7A414A11}" dt="2022-02-08T05:26:47.572" v="383"/>
          <ac:graphicFrameMkLst>
            <pc:docMk/>
            <pc:sldMk cId="2533220186" sldId="263"/>
            <ac:graphicFrameMk id="10" creationId="{1506AC56-34EC-7444-9DFA-ABA4057244F8}"/>
          </ac:graphicFrameMkLst>
        </pc:graphicFrameChg>
        <pc:graphicFrameChg chg="add del mod">
          <ac:chgData name="XAVIER ALEXANDER CHAVEZ SARAGURO" userId="27571cf1-e273-4188-b1a1-476a0d2d0127" providerId="ADAL" clId="{54291968-045C-394D-983E-0FCF7A414A11}" dt="2022-02-08T05:27:22.698" v="393"/>
          <ac:graphicFrameMkLst>
            <pc:docMk/>
            <pc:sldMk cId="2533220186" sldId="263"/>
            <ac:graphicFrameMk id="13" creationId="{9B6CC8F5-7F5D-304B-8C2B-852A923712B6}"/>
          </ac:graphicFrameMkLst>
        </pc:graphicFrameChg>
        <pc:picChg chg="add del mod">
          <ac:chgData name="XAVIER ALEXANDER CHAVEZ SARAGURO" userId="27571cf1-e273-4188-b1a1-476a0d2d0127" providerId="ADAL" clId="{54291968-045C-394D-983E-0FCF7A414A11}" dt="2022-02-08T05:22:53.290" v="339" actId="478"/>
          <ac:picMkLst>
            <pc:docMk/>
            <pc:sldMk cId="2533220186" sldId="263"/>
            <ac:picMk id="2" creationId="{D0E57E59-AA1C-924D-9B1C-B59C40935B2E}"/>
          </ac:picMkLst>
        </pc:picChg>
        <pc:picChg chg="del mod">
          <ac:chgData name="XAVIER ALEXANDER CHAVEZ SARAGURO" userId="27571cf1-e273-4188-b1a1-476a0d2d0127" providerId="ADAL" clId="{54291968-045C-394D-983E-0FCF7A414A11}" dt="2022-02-08T05:27:13.277" v="388" actId="478"/>
          <ac:picMkLst>
            <pc:docMk/>
            <pc:sldMk cId="2533220186" sldId="263"/>
            <ac:picMk id="4" creationId="{D745DE77-4AC3-7A4A-A5BA-6EDD8747CBCC}"/>
          </ac:picMkLst>
        </pc:picChg>
        <pc:picChg chg="add mod">
          <ac:chgData name="XAVIER ALEXANDER CHAVEZ SARAGURO" userId="27571cf1-e273-4188-b1a1-476a0d2d0127" providerId="ADAL" clId="{54291968-045C-394D-983E-0FCF7A414A11}" dt="2022-02-09T14:09:37.536" v="768" actId="1036"/>
          <ac:picMkLst>
            <pc:docMk/>
            <pc:sldMk cId="2533220186" sldId="263"/>
            <ac:picMk id="5" creationId="{C13C8D98-975B-7243-AC62-A9395E5DACE9}"/>
          </ac:picMkLst>
        </pc:picChg>
        <pc:picChg chg="del mod">
          <ac:chgData name="XAVIER ALEXANDER CHAVEZ SARAGURO" userId="27571cf1-e273-4188-b1a1-476a0d2d0127" providerId="ADAL" clId="{54291968-045C-394D-983E-0FCF7A414A11}" dt="2022-02-08T13:29:34.672" v="489" actId="478"/>
          <ac:picMkLst>
            <pc:docMk/>
            <pc:sldMk cId="2533220186" sldId="263"/>
            <ac:picMk id="7" creationId="{A173EA44-B271-DA40-B060-FB5756AEDC75}"/>
          </ac:picMkLst>
        </pc:picChg>
        <pc:picChg chg="add mod">
          <ac:chgData name="XAVIER ALEXANDER CHAVEZ SARAGURO" userId="27571cf1-e273-4188-b1a1-476a0d2d0127" providerId="ADAL" clId="{54291968-045C-394D-983E-0FCF7A414A11}" dt="2022-02-09T14:09:40.342" v="778" actId="1036"/>
          <ac:picMkLst>
            <pc:docMk/>
            <pc:sldMk cId="2533220186" sldId="263"/>
            <ac:picMk id="8" creationId="{76C631E4-8BAC-0C48-A875-A92EDD08F7C1}"/>
          </ac:picMkLst>
        </pc:picChg>
        <pc:picChg chg="add mod">
          <ac:chgData name="XAVIER ALEXANDER CHAVEZ SARAGURO" userId="27571cf1-e273-4188-b1a1-476a0d2d0127" providerId="ADAL" clId="{54291968-045C-394D-983E-0FCF7A414A11}" dt="2022-02-09T14:09:47.474" v="798" actId="1036"/>
          <ac:picMkLst>
            <pc:docMk/>
            <pc:sldMk cId="2533220186" sldId="263"/>
            <ac:picMk id="9" creationId="{8EE280C5-3EC0-F745-BB01-0FE7DE270FC8}"/>
          </ac:picMkLst>
        </pc:picChg>
        <pc:picChg chg="add mod">
          <ac:chgData name="XAVIER ALEXANDER CHAVEZ SARAGURO" userId="27571cf1-e273-4188-b1a1-476a0d2d0127" providerId="ADAL" clId="{54291968-045C-394D-983E-0FCF7A414A11}" dt="2022-02-08T05:27:08.490" v="386" actId="1076"/>
          <ac:picMkLst>
            <pc:docMk/>
            <pc:sldMk cId="2533220186" sldId="263"/>
            <ac:picMk id="11" creationId="{CF3F5459-BE66-AA46-A249-FADDA98DADC5}"/>
          </ac:picMkLst>
        </pc:picChg>
        <pc:picChg chg="add del">
          <ac:chgData name="XAVIER ALEXANDER CHAVEZ SARAGURO" userId="27571cf1-e273-4188-b1a1-476a0d2d0127" providerId="ADAL" clId="{54291968-045C-394D-983E-0FCF7A414A11}" dt="2022-02-08T05:27:13.277" v="388" actId="478"/>
          <ac:picMkLst>
            <pc:docMk/>
            <pc:sldMk cId="2533220186" sldId="263"/>
            <ac:picMk id="12" creationId="{6E9E7D38-0B81-AE40-9B68-60995D31BAC8}"/>
          </ac:picMkLst>
        </pc:picChg>
        <pc:picChg chg="add del mod">
          <ac:chgData name="XAVIER ALEXANDER CHAVEZ SARAGURO" userId="27571cf1-e273-4188-b1a1-476a0d2d0127" providerId="ADAL" clId="{54291968-045C-394D-983E-0FCF7A414A11}" dt="2022-02-08T14:10:50.614" v="544" actId="478"/>
          <ac:picMkLst>
            <pc:docMk/>
            <pc:sldMk cId="2533220186" sldId="263"/>
            <ac:picMk id="14" creationId="{3CAB70A6-ED21-FD42-B431-1B4A313C969B}"/>
          </ac:picMkLst>
        </pc:picChg>
        <pc:picChg chg="add del">
          <ac:chgData name="XAVIER ALEXANDER CHAVEZ SARAGURO" userId="27571cf1-e273-4188-b1a1-476a0d2d0127" providerId="ADAL" clId="{54291968-045C-394D-983E-0FCF7A414A11}" dt="2022-02-08T05:24:13.394" v="370" actId="478"/>
          <ac:picMkLst>
            <pc:docMk/>
            <pc:sldMk cId="2533220186" sldId="263"/>
            <ac:picMk id="3074" creationId="{553114CC-7FB0-714C-9CB8-BD6CA47F23D3}"/>
          </ac:picMkLst>
        </pc:picChg>
        <pc:picChg chg="add del mod">
          <ac:chgData name="XAVIER ALEXANDER CHAVEZ SARAGURO" userId="27571cf1-e273-4188-b1a1-476a0d2d0127" providerId="ADAL" clId="{54291968-045C-394D-983E-0FCF7A414A11}" dt="2022-02-09T14:08:22.348" v="589" actId="1036"/>
          <ac:picMkLst>
            <pc:docMk/>
            <pc:sldMk cId="2533220186" sldId="263"/>
            <ac:picMk id="3076" creationId="{34F93E67-2EB5-E343-BBF7-8B315C3DE3F0}"/>
          </ac:picMkLst>
        </pc:picChg>
        <pc:picChg chg="mod">
          <ac:chgData name="XAVIER ALEXANDER CHAVEZ SARAGURO" userId="27571cf1-e273-4188-b1a1-476a0d2d0127" providerId="ADAL" clId="{54291968-045C-394D-983E-0FCF7A414A11}" dt="2022-02-09T14:09:42.351" v="781" actId="1036"/>
          <ac:picMkLst>
            <pc:docMk/>
            <pc:sldMk cId="2533220186" sldId="263"/>
            <ac:picMk id="3078" creationId="{1BCD3436-9F21-EE48-A13A-E5E14804506C}"/>
          </ac:picMkLst>
        </pc:picChg>
        <pc:picChg chg="del">
          <ac:chgData name="XAVIER ALEXANDER CHAVEZ SARAGURO" userId="27571cf1-e273-4188-b1a1-476a0d2d0127" providerId="ADAL" clId="{54291968-045C-394D-983E-0FCF7A414A11}" dt="2022-02-08T05:24:14.628" v="371" actId="478"/>
          <ac:picMkLst>
            <pc:docMk/>
            <pc:sldMk cId="2533220186" sldId="263"/>
            <ac:picMk id="3080" creationId="{BA42CD2C-16A7-7744-920F-C869C63C8BD4}"/>
          </ac:picMkLst>
        </pc:picChg>
        <pc:picChg chg="mod">
          <ac:chgData name="XAVIER ALEXANDER CHAVEZ SARAGURO" userId="27571cf1-e273-4188-b1a1-476a0d2d0127" providerId="ADAL" clId="{54291968-045C-394D-983E-0FCF7A414A11}" dt="2022-02-09T14:09:44.159" v="785" actId="1036"/>
          <ac:picMkLst>
            <pc:docMk/>
            <pc:sldMk cId="2533220186" sldId="263"/>
            <ac:picMk id="3082" creationId="{8DC29D66-5446-9A4B-A569-ECFBC6B2AA43}"/>
          </ac:picMkLst>
        </pc:picChg>
        <pc:picChg chg="del">
          <ac:chgData name="XAVIER ALEXANDER CHAVEZ SARAGURO" userId="27571cf1-e273-4188-b1a1-476a0d2d0127" providerId="ADAL" clId="{54291968-045C-394D-983E-0FCF7A414A11}" dt="2022-02-08T05:24:16.285" v="372" actId="478"/>
          <ac:picMkLst>
            <pc:docMk/>
            <pc:sldMk cId="2533220186" sldId="263"/>
            <ac:picMk id="3084" creationId="{C939E638-854A-8F44-A1AB-1664AE52D525}"/>
          </ac:picMkLst>
        </pc:picChg>
        <pc:picChg chg="del mod">
          <ac:chgData name="XAVIER ALEXANDER CHAVEZ SARAGURO" userId="27571cf1-e273-4188-b1a1-476a0d2d0127" providerId="ADAL" clId="{54291968-045C-394D-983E-0FCF7A414A11}" dt="2022-02-02T14:19:57.666" v="75" actId="478"/>
          <ac:picMkLst>
            <pc:docMk/>
            <pc:sldMk cId="2533220186" sldId="263"/>
            <ac:picMk id="3086" creationId="{4BE3B238-7568-794E-BFC1-BB903C36EAB8}"/>
          </ac:picMkLst>
        </pc:picChg>
        <pc:picChg chg="add del mod">
          <ac:chgData name="XAVIER ALEXANDER CHAVEZ SARAGURO" userId="27571cf1-e273-4188-b1a1-476a0d2d0127" providerId="ADAL" clId="{54291968-045C-394D-983E-0FCF7A414A11}" dt="2022-02-08T05:27:39.164" v="396" actId="478"/>
          <ac:picMkLst>
            <pc:docMk/>
            <pc:sldMk cId="2533220186" sldId="263"/>
            <ac:picMk id="3086" creationId="{FE9D1608-6B3B-E043-B2A1-6964974998ED}"/>
          </ac:picMkLst>
        </pc:picChg>
        <pc:picChg chg="add mod">
          <ac:chgData name="XAVIER ALEXANDER CHAVEZ SARAGURO" userId="27571cf1-e273-4188-b1a1-476a0d2d0127" providerId="ADAL" clId="{54291968-045C-394D-983E-0FCF7A414A11}" dt="2022-02-08T05:27:37.489" v="395" actId="1076"/>
          <ac:picMkLst>
            <pc:docMk/>
            <pc:sldMk cId="2533220186" sldId="263"/>
            <ac:picMk id="3088" creationId="{0BEC1640-1D58-7843-8777-9FCA315580F5}"/>
          </ac:picMkLst>
        </pc:picChg>
        <pc:picChg chg="add mod">
          <ac:chgData name="XAVIER ALEXANDER CHAVEZ SARAGURO" userId="27571cf1-e273-4188-b1a1-476a0d2d0127" providerId="ADAL" clId="{54291968-045C-394D-983E-0FCF7A414A11}" dt="2022-02-09T14:08:38.695" v="670" actId="1037"/>
          <ac:picMkLst>
            <pc:docMk/>
            <pc:sldMk cId="2533220186" sldId="263"/>
            <ac:picMk id="3090" creationId="{57A74E5E-517D-D94F-84F5-F9EC43E4A85F}"/>
          </ac:picMkLst>
        </pc:picChg>
        <pc:picChg chg="del">
          <ac:chgData name="XAVIER ALEXANDER CHAVEZ SARAGURO" userId="27571cf1-e273-4188-b1a1-476a0d2d0127" providerId="ADAL" clId="{54291968-045C-394D-983E-0FCF7A414A11}" dt="2022-02-02T14:08:42.679" v="57" actId="478"/>
          <ac:picMkLst>
            <pc:docMk/>
            <pc:sldMk cId="2533220186" sldId="263"/>
            <ac:picMk id="3090" creationId="{EDD76BD0-F37E-9245-B167-3777FCFD85AD}"/>
          </ac:picMkLst>
        </pc:picChg>
        <pc:picChg chg="add del mod">
          <ac:chgData name="XAVIER ALEXANDER CHAVEZ SARAGURO" userId="27571cf1-e273-4188-b1a1-476a0d2d0127" providerId="ADAL" clId="{54291968-045C-394D-983E-0FCF7A414A11}" dt="2022-02-08T05:27:50.833" v="397" actId="478"/>
          <ac:picMkLst>
            <pc:docMk/>
            <pc:sldMk cId="2533220186" sldId="263"/>
            <ac:picMk id="3092" creationId="{0D958FF1-8209-E443-807B-78919B1350BE}"/>
          </ac:picMkLst>
        </pc:picChg>
        <pc:picChg chg="add mod">
          <ac:chgData name="XAVIER ALEXANDER CHAVEZ SARAGURO" userId="27571cf1-e273-4188-b1a1-476a0d2d0127" providerId="ADAL" clId="{54291968-045C-394D-983E-0FCF7A414A11}" dt="2022-02-09T14:09:51.967" v="818" actId="1036"/>
          <ac:picMkLst>
            <pc:docMk/>
            <pc:sldMk cId="2533220186" sldId="263"/>
            <ac:picMk id="3094" creationId="{B1E7D879-F85B-F942-91BE-5C3FD90C0852}"/>
          </ac:picMkLst>
        </pc:picChg>
        <pc:picChg chg="add del mod">
          <ac:chgData name="XAVIER ALEXANDER CHAVEZ SARAGURO" userId="27571cf1-e273-4188-b1a1-476a0d2d0127" providerId="ADAL" clId="{54291968-045C-394D-983E-0FCF7A414A11}" dt="2022-02-02T14:09:54.586" v="66" actId="478"/>
          <ac:picMkLst>
            <pc:docMk/>
            <pc:sldMk cId="2533220186" sldId="263"/>
            <ac:picMk id="3094" creationId="{D0A97930-B26E-F34F-A899-DE5DBD504820}"/>
          </ac:picMkLst>
        </pc:picChg>
        <pc:picChg chg="add del mod">
          <ac:chgData name="XAVIER ALEXANDER CHAVEZ SARAGURO" userId="27571cf1-e273-4188-b1a1-476a0d2d0127" providerId="ADAL" clId="{54291968-045C-394D-983E-0FCF7A414A11}" dt="2022-02-08T05:27:51.657" v="398" actId="478"/>
          <ac:picMkLst>
            <pc:docMk/>
            <pc:sldMk cId="2533220186" sldId="263"/>
            <ac:picMk id="3096" creationId="{DFF370CC-7A92-8944-92E2-CE5658F35775}"/>
          </ac:picMkLst>
        </pc:picChg>
        <pc:picChg chg="add del mod">
          <ac:chgData name="XAVIER ALEXANDER CHAVEZ SARAGURO" userId="27571cf1-e273-4188-b1a1-476a0d2d0127" providerId="ADAL" clId="{54291968-045C-394D-983E-0FCF7A414A11}" dt="2022-02-08T05:27:05.570" v="384" actId="478"/>
          <ac:picMkLst>
            <pc:docMk/>
            <pc:sldMk cId="2533220186" sldId="263"/>
            <ac:picMk id="3098" creationId="{71EC4773-C514-2748-A875-6851DB3D1700}"/>
          </ac:picMkLst>
        </pc:picChg>
      </pc:sldChg>
      <pc:sldChg chg="addSp modSp mod setBg setClrOvrMap">
        <pc:chgData name="XAVIER ALEXANDER CHAVEZ SARAGURO" userId="27571cf1-e273-4188-b1a1-476a0d2d0127" providerId="ADAL" clId="{54291968-045C-394D-983E-0FCF7A414A11}" dt="2022-02-08T13:27:04.404" v="485" actId="26606"/>
        <pc:sldMkLst>
          <pc:docMk/>
          <pc:sldMk cId="3193447651" sldId="264"/>
        </pc:sldMkLst>
        <pc:spChg chg="mod">
          <ac:chgData name="XAVIER ALEXANDER CHAVEZ SARAGURO" userId="27571cf1-e273-4188-b1a1-476a0d2d0127" providerId="ADAL" clId="{54291968-045C-394D-983E-0FCF7A414A11}" dt="2022-02-08T13:27:04.404" v="485" actId="26606"/>
          <ac:spMkLst>
            <pc:docMk/>
            <pc:sldMk cId="3193447651" sldId="264"/>
            <ac:spMk id="2" creationId="{A84EABF0-7C74-8647-B3F4-AF47465418A2}"/>
          </ac:spMkLst>
        </pc:spChg>
        <pc:spChg chg="mod">
          <ac:chgData name="XAVIER ALEXANDER CHAVEZ SARAGURO" userId="27571cf1-e273-4188-b1a1-476a0d2d0127" providerId="ADAL" clId="{54291968-045C-394D-983E-0FCF7A414A11}" dt="2022-02-08T13:27:04.404" v="485" actId="26606"/>
          <ac:spMkLst>
            <pc:docMk/>
            <pc:sldMk cId="3193447651" sldId="264"/>
            <ac:spMk id="3" creationId="{6ED31A2B-D828-C648-8D77-676B4198D304}"/>
          </ac:spMkLst>
        </pc:spChg>
        <pc:spChg chg="add">
          <ac:chgData name="XAVIER ALEXANDER CHAVEZ SARAGURO" userId="27571cf1-e273-4188-b1a1-476a0d2d0127" providerId="ADAL" clId="{54291968-045C-394D-983E-0FCF7A414A11}" dt="2022-02-08T13:27:04.404" v="485" actId="26606"/>
          <ac:spMkLst>
            <pc:docMk/>
            <pc:sldMk cId="3193447651" sldId="264"/>
            <ac:spMk id="8" creationId="{9B6B47BF-F3D0-4678-9B20-DA45E1BCAD6C}"/>
          </ac:spMkLst>
        </pc:spChg>
        <pc:spChg chg="add">
          <ac:chgData name="XAVIER ALEXANDER CHAVEZ SARAGURO" userId="27571cf1-e273-4188-b1a1-476a0d2d0127" providerId="ADAL" clId="{54291968-045C-394D-983E-0FCF7A414A11}" dt="2022-02-08T13:27:04.404" v="485" actId="26606"/>
          <ac:spMkLst>
            <pc:docMk/>
            <pc:sldMk cId="3193447651" sldId="264"/>
            <ac:spMk id="10" creationId="{19334917-3673-4EF2-BA7C-CC83AEEEAE37}"/>
          </ac:spMkLst>
        </pc:spChg>
        <pc:spChg chg="add">
          <ac:chgData name="XAVIER ALEXANDER CHAVEZ SARAGURO" userId="27571cf1-e273-4188-b1a1-476a0d2d0127" providerId="ADAL" clId="{54291968-045C-394D-983E-0FCF7A414A11}" dt="2022-02-08T13:27:04.404" v="485" actId="26606"/>
          <ac:spMkLst>
            <pc:docMk/>
            <pc:sldMk cId="3193447651" sldId="264"/>
            <ac:spMk id="12" creationId="{E1589AE1-C0FC-4B66-9C0D-9EB92F40F440}"/>
          </ac:spMkLst>
        </pc:spChg>
      </pc:sldChg>
      <pc:sldChg chg="addSp delSp modSp mod">
        <pc:chgData name="XAVIER ALEXANDER CHAVEZ SARAGURO" userId="27571cf1-e273-4188-b1a1-476a0d2d0127" providerId="ADAL" clId="{54291968-045C-394D-983E-0FCF7A414A11}" dt="2022-02-08T13:10:43.455" v="416" actId="478"/>
        <pc:sldMkLst>
          <pc:docMk/>
          <pc:sldMk cId="2527268779" sldId="265"/>
        </pc:sldMkLst>
        <pc:spChg chg="mod">
          <ac:chgData name="XAVIER ALEXANDER CHAVEZ SARAGURO" userId="27571cf1-e273-4188-b1a1-476a0d2d0127" providerId="ADAL" clId="{54291968-045C-394D-983E-0FCF7A414A11}" dt="2022-02-08T13:10:39.443" v="415" actId="26606"/>
          <ac:spMkLst>
            <pc:docMk/>
            <pc:sldMk cId="2527268779" sldId="265"/>
            <ac:spMk id="2" creationId="{C88B67F8-AD82-2B46-8728-77AF7B5823E0}"/>
          </ac:spMkLst>
        </pc:spChg>
        <pc:spChg chg="add del">
          <ac:chgData name="XAVIER ALEXANDER CHAVEZ SARAGURO" userId="27571cf1-e273-4188-b1a1-476a0d2d0127" providerId="ADAL" clId="{54291968-045C-394D-983E-0FCF7A414A11}" dt="2022-02-08T13:10:39.443" v="415" actId="26606"/>
          <ac:spMkLst>
            <pc:docMk/>
            <pc:sldMk cId="2527268779" sldId="265"/>
            <ac:spMk id="10" creationId="{910015B9-6046-41B8-83BD-71778D2F9798}"/>
          </ac:spMkLst>
        </pc:spChg>
        <pc:spChg chg="add del">
          <ac:chgData name="XAVIER ALEXANDER CHAVEZ SARAGURO" userId="27571cf1-e273-4188-b1a1-476a0d2d0127" providerId="ADAL" clId="{54291968-045C-394D-983E-0FCF7A414A11}" dt="2022-02-08T13:10:39.443" v="415" actId="26606"/>
          <ac:spMkLst>
            <pc:docMk/>
            <pc:sldMk cId="2527268779" sldId="265"/>
            <ac:spMk id="12" creationId="{53908232-52E2-4794-A6C1-54300FB98919}"/>
          </ac:spMkLst>
        </pc:spChg>
        <pc:spChg chg="add del">
          <ac:chgData name="XAVIER ALEXANDER CHAVEZ SARAGURO" userId="27571cf1-e273-4188-b1a1-476a0d2d0127" providerId="ADAL" clId="{54291968-045C-394D-983E-0FCF7A414A11}" dt="2022-02-08T13:10:39.443" v="415" actId="26606"/>
          <ac:spMkLst>
            <pc:docMk/>
            <pc:sldMk cId="2527268779" sldId="265"/>
            <ac:spMk id="14" creationId="{D2B9299F-BED7-44C5-9CC5-E542F9193C2F}"/>
          </ac:spMkLst>
        </pc:spChg>
        <pc:spChg chg="add del">
          <ac:chgData name="XAVIER ALEXANDER CHAVEZ SARAGURO" userId="27571cf1-e273-4188-b1a1-476a0d2d0127" providerId="ADAL" clId="{54291968-045C-394D-983E-0FCF7A414A11}" dt="2022-02-08T13:10:39.443" v="415" actId="26606"/>
          <ac:spMkLst>
            <pc:docMk/>
            <pc:sldMk cId="2527268779" sldId="265"/>
            <ac:spMk id="16" creationId="{E9DDF273-E040-4765-AD05-872458E1370A}"/>
          </ac:spMkLst>
        </pc:spChg>
        <pc:spChg chg="add del">
          <ac:chgData name="XAVIER ALEXANDER CHAVEZ SARAGURO" userId="27571cf1-e273-4188-b1a1-476a0d2d0127" providerId="ADAL" clId="{54291968-045C-394D-983E-0FCF7A414A11}" dt="2022-02-08T13:10:39.443" v="415" actId="26606"/>
          <ac:spMkLst>
            <pc:docMk/>
            <pc:sldMk cId="2527268779" sldId="265"/>
            <ac:spMk id="18" creationId="{C1FA8F66-3B85-411D-A2A6-A50DF3026D9A}"/>
          </ac:spMkLst>
        </pc:spChg>
        <pc:spChg chg="add del">
          <ac:chgData name="XAVIER ALEXANDER CHAVEZ SARAGURO" userId="27571cf1-e273-4188-b1a1-476a0d2d0127" providerId="ADAL" clId="{54291968-045C-394D-983E-0FCF7A414A11}" dt="2022-02-08T13:10:39.443" v="415" actId="26606"/>
          <ac:spMkLst>
            <pc:docMk/>
            <pc:sldMk cId="2527268779" sldId="265"/>
            <ac:spMk id="20" creationId="{D695E25C-06E7-4082-BE92-B571B616BC5A}"/>
          </ac:spMkLst>
        </pc:spChg>
        <pc:spChg chg="add del">
          <ac:chgData name="XAVIER ALEXANDER CHAVEZ SARAGURO" userId="27571cf1-e273-4188-b1a1-476a0d2d0127" providerId="ADAL" clId="{54291968-045C-394D-983E-0FCF7A414A11}" dt="2022-02-08T13:10:39.443" v="415" actId="26606"/>
          <ac:spMkLst>
            <pc:docMk/>
            <pc:sldMk cId="2527268779" sldId="265"/>
            <ac:spMk id="22" creationId="{E64BD7DF-F4BB-427F-B4F6-6DC83A59AA0F}"/>
          </ac:spMkLst>
        </pc:spChg>
        <pc:spChg chg="add">
          <ac:chgData name="XAVIER ALEXANDER CHAVEZ SARAGURO" userId="27571cf1-e273-4188-b1a1-476a0d2d0127" providerId="ADAL" clId="{54291968-045C-394D-983E-0FCF7A414A11}" dt="2022-02-08T13:10:39.443" v="415" actId="26606"/>
          <ac:spMkLst>
            <pc:docMk/>
            <pc:sldMk cId="2527268779" sldId="265"/>
            <ac:spMk id="24" creationId="{00401440-1DC9-4C9E-A3BA-4DECEEB46503}"/>
          </ac:spMkLst>
        </pc:spChg>
        <pc:spChg chg="add del">
          <ac:chgData name="XAVIER ALEXANDER CHAVEZ SARAGURO" userId="27571cf1-e273-4188-b1a1-476a0d2d0127" providerId="ADAL" clId="{54291968-045C-394D-983E-0FCF7A414A11}" dt="2022-02-08T13:10:43.455" v="416" actId="478"/>
          <ac:spMkLst>
            <pc:docMk/>
            <pc:sldMk cId="2527268779" sldId="265"/>
            <ac:spMk id="26" creationId="{1653A909-B2FA-4225-A286-3829DDFE0D63}"/>
          </ac:spMkLst>
        </pc:spChg>
        <pc:spChg chg="add del">
          <ac:chgData name="XAVIER ALEXANDER CHAVEZ SARAGURO" userId="27571cf1-e273-4188-b1a1-476a0d2d0127" providerId="ADAL" clId="{54291968-045C-394D-983E-0FCF7A414A11}" dt="2022-02-08T13:10:37.742" v="414" actId="26606"/>
          <ac:spMkLst>
            <pc:docMk/>
            <pc:sldMk cId="2527268779" sldId="265"/>
            <ac:spMk id="27" creationId="{77F2BB43-1E8B-40A7-9733-9AEE76BFE22A}"/>
          </ac:spMkLst>
        </pc:spChg>
        <pc:spChg chg="add">
          <ac:chgData name="XAVIER ALEXANDER CHAVEZ SARAGURO" userId="27571cf1-e273-4188-b1a1-476a0d2d0127" providerId="ADAL" clId="{54291968-045C-394D-983E-0FCF7A414A11}" dt="2022-02-08T13:10:39.443" v="415" actId="26606"/>
          <ac:spMkLst>
            <pc:docMk/>
            <pc:sldMk cId="2527268779" sldId="265"/>
            <ac:spMk id="28" creationId="{36B822CC-7DA9-4417-AA94-64CEB676F0B8}"/>
          </ac:spMkLst>
        </pc:spChg>
        <pc:spChg chg="add del">
          <ac:chgData name="XAVIER ALEXANDER CHAVEZ SARAGURO" userId="27571cf1-e273-4188-b1a1-476a0d2d0127" providerId="ADAL" clId="{54291968-045C-394D-983E-0FCF7A414A11}" dt="2022-02-08T13:10:37.742" v="414" actId="26606"/>
          <ac:spMkLst>
            <pc:docMk/>
            <pc:sldMk cId="2527268779" sldId="265"/>
            <ac:spMk id="29" creationId="{2F2499BD-C67D-4CD4-9747-4DCC7EF1FC2F}"/>
          </ac:spMkLst>
        </pc:spChg>
        <pc:spChg chg="add">
          <ac:chgData name="XAVIER ALEXANDER CHAVEZ SARAGURO" userId="27571cf1-e273-4188-b1a1-476a0d2d0127" providerId="ADAL" clId="{54291968-045C-394D-983E-0FCF7A414A11}" dt="2022-02-08T13:10:39.443" v="415" actId="26606"/>
          <ac:spMkLst>
            <pc:docMk/>
            <pc:sldMk cId="2527268779" sldId="265"/>
            <ac:spMk id="30" creationId="{AFA01E88-71CC-4FF3-9E81-51E0C32B45E4}"/>
          </ac:spMkLst>
        </pc:spChg>
        <pc:spChg chg="add del">
          <ac:chgData name="XAVIER ALEXANDER CHAVEZ SARAGURO" userId="27571cf1-e273-4188-b1a1-476a0d2d0127" providerId="ADAL" clId="{54291968-045C-394D-983E-0FCF7A414A11}" dt="2022-02-08T13:10:37.742" v="414" actId="26606"/>
          <ac:spMkLst>
            <pc:docMk/>
            <pc:sldMk cId="2527268779" sldId="265"/>
            <ac:spMk id="31" creationId="{80D02CAC-A533-4E24-84A6-B3171E16A274}"/>
          </ac:spMkLst>
        </pc:spChg>
        <pc:spChg chg="add del">
          <ac:chgData name="XAVIER ALEXANDER CHAVEZ SARAGURO" userId="27571cf1-e273-4188-b1a1-476a0d2d0127" providerId="ADAL" clId="{54291968-045C-394D-983E-0FCF7A414A11}" dt="2022-02-08T13:10:37.742" v="414" actId="26606"/>
          <ac:spMkLst>
            <pc:docMk/>
            <pc:sldMk cId="2527268779" sldId="265"/>
            <ac:spMk id="33" creationId="{44DBAF48-B17B-4AA7-9E99-4EC0C9905827}"/>
          </ac:spMkLst>
        </pc:spChg>
        <pc:spChg chg="add del">
          <ac:chgData name="XAVIER ALEXANDER CHAVEZ SARAGURO" userId="27571cf1-e273-4188-b1a1-476a0d2d0127" providerId="ADAL" clId="{54291968-045C-394D-983E-0FCF7A414A11}" dt="2022-02-08T13:10:37.742" v="414" actId="26606"/>
          <ac:spMkLst>
            <pc:docMk/>
            <pc:sldMk cId="2527268779" sldId="265"/>
            <ac:spMk id="35" creationId="{C946306D-5ADD-463A-949A-DEEBA39D70DC}"/>
          </ac:spMkLst>
        </pc:spChg>
        <pc:spChg chg="add del">
          <ac:chgData name="XAVIER ALEXANDER CHAVEZ SARAGURO" userId="27571cf1-e273-4188-b1a1-476a0d2d0127" providerId="ADAL" clId="{54291968-045C-394D-983E-0FCF7A414A11}" dt="2022-02-08T13:10:37.742" v="414" actId="26606"/>
          <ac:spMkLst>
            <pc:docMk/>
            <pc:sldMk cId="2527268779" sldId="265"/>
            <ac:spMk id="37" creationId="{A473A035-1F9A-4381-AC96-683CD2DF5DE8}"/>
          </ac:spMkLst>
        </pc:spChg>
        <pc:spChg chg="add del">
          <ac:chgData name="XAVIER ALEXANDER CHAVEZ SARAGURO" userId="27571cf1-e273-4188-b1a1-476a0d2d0127" providerId="ADAL" clId="{54291968-045C-394D-983E-0FCF7A414A11}" dt="2022-02-08T13:10:37.742" v="414" actId="26606"/>
          <ac:spMkLst>
            <pc:docMk/>
            <pc:sldMk cId="2527268779" sldId="265"/>
            <ac:spMk id="39" creationId="{CF4ED641-0671-4D88-92E6-026A8C9F1A4E}"/>
          </ac:spMkLst>
        </pc:spChg>
        <pc:spChg chg="add del">
          <ac:chgData name="XAVIER ALEXANDER CHAVEZ SARAGURO" userId="27571cf1-e273-4188-b1a1-476a0d2d0127" providerId="ADAL" clId="{54291968-045C-394D-983E-0FCF7A414A11}" dt="2022-02-08T13:10:37.742" v="414" actId="26606"/>
          <ac:spMkLst>
            <pc:docMk/>
            <pc:sldMk cId="2527268779" sldId="265"/>
            <ac:spMk id="41" creationId="{7A02EF2F-E7B1-40FC-885B-C4D89902B6E0}"/>
          </ac:spMkLst>
        </pc:spChg>
        <pc:spChg chg="add del">
          <ac:chgData name="XAVIER ALEXANDER CHAVEZ SARAGURO" userId="27571cf1-e273-4188-b1a1-476a0d2d0127" providerId="ADAL" clId="{54291968-045C-394D-983E-0FCF7A414A11}" dt="2022-02-08T13:10:37.742" v="414" actId="26606"/>
          <ac:spMkLst>
            <pc:docMk/>
            <pc:sldMk cId="2527268779" sldId="265"/>
            <ac:spMk id="43" creationId="{9180D5DB-9658-40A6-A418-7C69982226F4}"/>
          </ac:spMkLst>
        </pc:spChg>
        <pc:picChg chg="add mod ord">
          <ac:chgData name="XAVIER ALEXANDER CHAVEZ SARAGURO" userId="27571cf1-e273-4188-b1a1-476a0d2d0127" providerId="ADAL" clId="{54291968-045C-394D-983E-0FCF7A414A11}" dt="2022-02-08T13:10:39.443" v="415" actId="26606"/>
          <ac:picMkLst>
            <pc:docMk/>
            <pc:sldMk cId="2527268779" sldId="265"/>
            <ac:picMk id="3" creationId="{B0572CDD-5AAD-F642-847F-173AA92BDA78}"/>
          </ac:picMkLst>
        </pc:picChg>
        <pc:picChg chg="mod">
          <ac:chgData name="XAVIER ALEXANDER CHAVEZ SARAGURO" userId="27571cf1-e273-4188-b1a1-476a0d2d0127" providerId="ADAL" clId="{54291968-045C-394D-983E-0FCF7A414A11}" dt="2022-02-08T13:10:39.443" v="415" actId="26606"/>
          <ac:picMkLst>
            <pc:docMk/>
            <pc:sldMk cId="2527268779" sldId="265"/>
            <ac:picMk id="4" creationId="{D0993954-F8D9-6B40-93AF-D415B0E8195B}"/>
          </ac:picMkLst>
        </pc:picChg>
        <pc:picChg chg="del">
          <ac:chgData name="XAVIER ALEXANDER CHAVEZ SARAGURO" userId="27571cf1-e273-4188-b1a1-476a0d2d0127" providerId="ADAL" clId="{54291968-045C-394D-983E-0FCF7A414A11}" dt="2022-02-08T13:10:29.987" v="410" actId="478"/>
          <ac:picMkLst>
            <pc:docMk/>
            <pc:sldMk cId="2527268779" sldId="265"/>
            <ac:picMk id="5" creationId="{5FFE56D1-B46C-4445-A0E0-B034BD719F9D}"/>
          </ac:picMkLst>
        </pc:picChg>
        <pc:cxnChg chg="add">
          <ac:chgData name="XAVIER ALEXANDER CHAVEZ SARAGURO" userId="27571cf1-e273-4188-b1a1-476a0d2d0127" providerId="ADAL" clId="{54291968-045C-394D-983E-0FCF7A414A11}" dt="2022-02-08T13:10:39.443" v="415" actId="26606"/>
          <ac:cxnSpMkLst>
            <pc:docMk/>
            <pc:sldMk cId="2527268779" sldId="265"/>
            <ac:cxnSpMk id="25" creationId="{EEE3F140-02CB-4BBC-ABC0-8BF046C9D1B8}"/>
          </ac:cxnSpMkLst>
        </pc:cxnChg>
      </pc:sldChg>
      <pc:sldChg chg="addSp delSp modSp mod">
        <pc:chgData name="XAVIER ALEXANDER CHAVEZ SARAGURO" userId="27571cf1-e273-4188-b1a1-476a0d2d0127" providerId="ADAL" clId="{54291968-045C-394D-983E-0FCF7A414A11}" dt="2022-02-08T13:11:12.971" v="420" actId="26606"/>
        <pc:sldMkLst>
          <pc:docMk/>
          <pc:sldMk cId="1653407678" sldId="266"/>
        </pc:sldMkLst>
        <pc:spChg chg="del">
          <ac:chgData name="XAVIER ALEXANDER CHAVEZ SARAGURO" userId="27571cf1-e273-4188-b1a1-476a0d2d0127" providerId="ADAL" clId="{54291968-045C-394D-983E-0FCF7A414A11}" dt="2022-02-08T13:11:12.971" v="420" actId="26606"/>
          <ac:spMkLst>
            <pc:docMk/>
            <pc:sldMk cId="1653407678" sldId="266"/>
            <ac:spMk id="10" creationId="{40A0F4CC-F443-40C1-B000-840650808C87}"/>
          </ac:spMkLst>
        </pc:spChg>
        <pc:spChg chg="del">
          <ac:chgData name="XAVIER ALEXANDER CHAVEZ SARAGURO" userId="27571cf1-e273-4188-b1a1-476a0d2d0127" providerId="ADAL" clId="{54291968-045C-394D-983E-0FCF7A414A11}" dt="2022-02-08T13:11:12.971" v="420" actId="26606"/>
          <ac:spMkLst>
            <pc:docMk/>
            <pc:sldMk cId="1653407678" sldId="266"/>
            <ac:spMk id="12" creationId="{8FF3DAE6-FFD2-4E7C-8FB8-E958A258604D}"/>
          </ac:spMkLst>
        </pc:spChg>
        <pc:spChg chg="del">
          <ac:chgData name="XAVIER ALEXANDER CHAVEZ SARAGURO" userId="27571cf1-e273-4188-b1a1-476a0d2d0127" providerId="ADAL" clId="{54291968-045C-394D-983E-0FCF7A414A11}" dt="2022-02-08T13:11:12.971" v="420" actId="26606"/>
          <ac:spMkLst>
            <pc:docMk/>
            <pc:sldMk cId="1653407678" sldId="266"/>
            <ac:spMk id="14" creationId="{A2F7A394-B482-4D36-A98E-11A3212A1F12}"/>
          </ac:spMkLst>
        </pc:spChg>
        <pc:spChg chg="del">
          <ac:chgData name="XAVIER ALEXANDER CHAVEZ SARAGURO" userId="27571cf1-e273-4188-b1a1-476a0d2d0127" providerId="ADAL" clId="{54291968-045C-394D-983E-0FCF7A414A11}" dt="2022-02-08T13:11:12.971" v="420" actId="26606"/>
          <ac:spMkLst>
            <pc:docMk/>
            <pc:sldMk cId="1653407678" sldId="266"/>
            <ac:spMk id="16" creationId="{57886309-8F28-488F-8BA9-0BF7494C8DDC}"/>
          </ac:spMkLst>
        </pc:spChg>
        <pc:spChg chg="del">
          <ac:chgData name="XAVIER ALEXANDER CHAVEZ SARAGURO" userId="27571cf1-e273-4188-b1a1-476a0d2d0127" providerId="ADAL" clId="{54291968-045C-394D-983E-0FCF7A414A11}" dt="2022-02-08T13:11:12.971" v="420" actId="26606"/>
          <ac:spMkLst>
            <pc:docMk/>
            <pc:sldMk cId="1653407678" sldId="266"/>
            <ac:spMk id="18" creationId="{10D5ABE4-8A47-4A84-9DB4-CCB7A3D42258}"/>
          </ac:spMkLst>
        </pc:spChg>
        <pc:spChg chg="del">
          <ac:chgData name="XAVIER ALEXANDER CHAVEZ SARAGURO" userId="27571cf1-e273-4188-b1a1-476a0d2d0127" providerId="ADAL" clId="{54291968-045C-394D-983E-0FCF7A414A11}" dt="2022-02-08T13:11:12.971" v="420" actId="26606"/>
          <ac:spMkLst>
            <pc:docMk/>
            <pc:sldMk cId="1653407678" sldId="266"/>
            <ac:spMk id="20" creationId="{D8EB06DC-2D36-4101-B5B2-45B5B1EEC588}"/>
          </ac:spMkLst>
        </pc:spChg>
        <pc:spChg chg="add">
          <ac:chgData name="XAVIER ALEXANDER CHAVEZ SARAGURO" userId="27571cf1-e273-4188-b1a1-476a0d2d0127" providerId="ADAL" clId="{54291968-045C-394D-983E-0FCF7A414A11}" dt="2022-02-08T13:11:12.971" v="420" actId="26606"/>
          <ac:spMkLst>
            <pc:docMk/>
            <pc:sldMk cId="1653407678" sldId="266"/>
            <ac:spMk id="25" creationId="{40A0F4CC-F443-40C1-B000-840650808C87}"/>
          </ac:spMkLst>
        </pc:spChg>
        <pc:spChg chg="add">
          <ac:chgData name="XAVIER ALEXANDER CHAVEZ SARAGURO" userId="27571cf1-e273-4188-b1a1-476a0d2d0127" providerId="ADAL" clId="{54291968-045C-394D-983E-0FCF7A414A11}" dt="2022-02-08T13:11:12.971" v="420" actId="26606"/>
          <ac:spMkLst>
            <pc:docMk/>
            <pc:sldMk cId="1653407678" sldId="266"/>
            <ac:spMk id="27" creationId="{8FF3DAE6-FFD2-4E7C-8FB8-E958A258604D}"/>
          </ac:spMkLst>
        </pc:spChg>
        <pc:spChg chg="add">
          <ac:chgData name="XAVIER ALEXANDER CHAVEZ SARAGURO" userId="27571cf1-e273-4188-b1a1-476a0d2d0127" providerId="ADAL" clId="{54291968-045C-394D-983E-0FCF7A414A11}" dt="2022-02-08T13:11:12.971" v="420" actId="26606"/>
          <ac:spMkLst>
            <pc:docMk/>
            <pc:sldMk cId="1653407678" sldId="266"/>
            <ac:spMk id="29" creationId="{A2F7A394-B482-4D36-A98E-11A3212A1F12}"/>
          </ac:spMkLst>
        </pc:spChg>
        <pc:spChg chg="add">
          <ac:chgData name="XAVIER ALEXANDER CHAVEZ SARAGURO" userId="27571cf1-e273-4188-b1a1-476a0d2d0127" providerId="ADAL" clId="{54291968-045C-394D-983E-0FCF7A414A11}" dt="2022-02-08T13:11:12.971" v="420" actId="26606"/>
          <ac:spMkLst>
            <pc:docMk/>
            <pc:sldMk cId="1653407678" sldId="266"/>
            <ac:spMk id="31" creationId="{A4308965-434A-4011-8316-8ABEFFED04CD}"/>
          </ac:spMkLst>
        </pc:spChg>
        <pc:spChg chg="add">
          <ac:chgData name="XAVIER ALEXANDER CHAVEZ SARAGURO" userId="27571cf1-e273-4188-b1a1-476a0d2d0127" providerId="ADAL" clId="{54291968-045C-394D-983E-0FCF7A414A11}" dt="2022-02-08T13:11:12.971" v="420" actId="26606"/>
          <ac:spMkLst>
            <pc:docMk/>
            <pc:sldMk cId="1653407678" sldId="266"/>
            <ac:spMk id="33" creationId="{1C910B0D-8E24-46E7-93D7-329948C60D98}"/>
          </ac:spMkLst>
        </pc:spChg>
        <pc:spChg chg="add">
          <ac:chgData name="XAVIER ALEXANDER CHAVEZ SARAGURO" userId="27571cf1-e273-4188-b1a1-476a0d2d0127" providerId="ADAL" clId="{54291968-045C-394D-983E-0FCF7A414A11}" dt="2022-02-08T13:11:12.971" v="420" actId="26606"/>
          <ac:spMkLst>
            <pc:docMk/>
            <pc:sldMk cId="1653407678" sldId="266"/>
            <ac:spMk id="35" creationId="{FF215A71-CFAF-4964-A613-D07F75FC1A61}"/>
          </ac:spMkLst>
        </pc:spChg>
        <pc:picChg chg="add mod">
          <ac:chgData name="XAVIER ALEXANDER CHAVEZ SARAGURO" userId="27571cf1-e273-4188-b1a1-476a0d2d0127" providerId="ADAL" clId="{54291968-045C-394D-983E-0FCF7A414A11}" dt="2022-02-08T13:11:12.971" v="420" actId="26606"/>
          <ac:picMkLst>
            <pc:docMk/>
            <pc:sldMk cId="1653407678" sldId="266"/>
            <ac:picMk id="2" creationId="{25204D39-14C7-8D4D-91F0-48B42CC524EF}"/>
          </ac:picMkLst>
        </pc:picChg>
        <pc:picChg chg="mod">
          <ac:chgData name="XAVIER ALEXANDER CHAVEZ SARAGURO" userId="27571cf1-e273-4188-b1a1-476a0d2d0127" providerId="ADAL" clId="{54291968-045C-394D-983E-0FCF7A414A11}" dt="2022-02-08T13:11:12.971" v="420" actId="26606"/>
          <ac:picMkLst>
            <pc:docMk/>
            <pc:sldMk cId="1653407678" sldId="266"/>
            <ac:picMk id="4" creationId="{AA62C0E5-0AE5-A54A-896A-402649D87D51}"/>
          </ac:picMkLst>
        </pc:picChg>
        <pc:picChg chg="del">
          <ac:chgData name="XAVIER ALEXANDER CHAVEZ SARAGURO" userId="27571cf1-e273-4188-b1a1-476a0d2d0127" providerId="ADAL" clId="{54291968-045C-394D-983E-0FCF7A414A11}" dt="2022-02-08T13:10:59.951" v="417" actId="478"/>
          <ac:picMkLst>
            <pc:docMk/>
            <pc:sldMk cId="1653407678" sldId="266"/>
            <ac:picMk id="5" creationId="{72618FFC-FC3C-6245-A33B-C54EBA62CE5B}"/>
          </ac:picMkLst>
        </pc:picChg>
      </pc:sldChg>
      <pc:sldChg chg="addSp delSp modSp mod setBg setClrOvrMap">
        <pc:chgData name="XAVIER ALEXANDER CHAVEZ SARAGURO" userId="27571cf1-e273-4188-b1a1-476a0d2d0127" providerId="ADAL" clId="{54291968-045C-394D-983E-0FCF7A414A11}" dt="2022-02-08T13:47:19.368" v="494" actId="26606"/>
        <pc:sldMkLst>
          <pc:docMk/>
          <pc:sldMk cId="2073187689" sldId="267"/>
        </pc:sldMkLst>
        <pc:spChg chg="mod">
          <ac:chgData name="XAVIER ALEXANDER CHAVEZ SARAGURO" userId="27571cf1-e273-4188-b1a1-476a0d2d0127" providerId="ADAL" clId="{54291968-045C-394D-983E-0FCF7A414A11}" dt="2022-02-08T13:47:19.368" v="494" actId="26606"/>
          <ac:spMkLst>
            <pc:docMk/>
            <pc:sldMk cId="2073187689" sldId="267"/>
            <ac:spMk id="2" creationId="{BD0D70B4-716E-4A40-BFE5-3E73E4AD193B}"/>
          </ac:spMkLst>
        </pc:spChg>
        <pc:spChg chg="mod">
          <ac:chgData name="XAVIER ALEXANDER CHAVEZ SARAGURO" userId="27571cf1-e273-4188-b1a1-476a0d2d0127" providerId="ADAL" clId="{54291968-045C-394D-983E-0FCF7A414A11}" dt="2022-02-08T13:47:19.368" v="494" actId="26606"/>
          <ac:spMkLst>
            <pc:docMk/>
            <pc:sldMk cId="2073187689" sldId="267"/>
            <ac:spMk id="3" creationId="{2292EED7-F756-DC47-B458-6EBFDCC7F7CC}"/>
          </ac:spMkLst>
        </pc:spChg>
        <pc:spChg chg="add">
          <ac:chgData name="XAVIER ALEXANDER CHAVEZ SARAGURO" userId="27571cf1-e273-4188-b1a1-476a0d2d0127" providerId="ADAL" clId="{54291968-045C-394D-983E-0FCF7A414A11}" dt="2022-02-08T13:47:19.368" v="494" actId="26606"/>
          <ac:spMkLst>
            <pc:docMk/>
            <pc:sldMk cId="2073187689" sldId="267"/>
            <ac:spMk id="8" creationId="{9B6B47BF-F3D0-4678-9B20-DA45E1BCAD6C}"/>
          </ac:spMkLst>
        </pc:spChg>
        <pc:spChg chg="add">
          <ac:chgData name="XAVIER ALEXANDER CHAVEZ SARAGURO" userId="27571cf1-e273-4188-b1a1-476a0d2d0127" providerId="ADAL" clId="{54291968-045C-394D-983E-0FCF7A414A11}" dt="2022-02-08T13:47:19.368" v="494" actId="26606"/>
          <ac:spMkLst>
            <pc:docMk/>
            <pc:sldMk cId="2073187689" sldId="267"/>
            <ac:spMk id="10" creationId="{19334917-3673-4EF2-BA7C-CC83AEEEAE37}"/>
          </ac:spMkLst>
        </pc:spChg>
        <pc:spChg chg="add">
          <ac:chgData name="XAVIER ALEXANDER CHAVEZ SARAGURO" userId="27571cf1-e273-4188-b1a1-476a0d2d0127" providerId="ADAL" clId="{54291968-045C-394D-983E-0FCF7A414A11}" dt="2022-02-08T13:47:19.368" v="494" actId="26606"/>
          <ac:spMkLst>
            <pc:docMk/>
            <pc:sldMk cId="2073187689" sldId="267"/>
            <ac:spMk id="12" creationId="{E1589AE1-C0FC-4B66-9C0D-9EB92F40F440}"/>
          </ac:spMkLst>
        </pc:spChg>
        <pc:picChg chg="del">
          <ac:chgData name="XAVIER ALEXANDER CHAVEZ SARAGURO" userId="27571cf1-e273-4188-b1a1-476a0d2d0127" providerId="ADAL" clId="{54291968-045C-394D-983E-0FCF7A414A11}" dt="2022-02-08T13:47:11.710" v="493" actId="478"/>
          <ac:picMkLst>
            <pc:docMk/>
            <pc:sldMk cId="2073187689" sldId="267"/>
            <ac:picMk id="4" creationId="{5D98501C-EBDF-EC4A-9914-7C9214800AB0}"/>
          </ac:picMkLst>
        </pc:picChg>
      </pc:sldChg>
      <pc:sldChg chg="addSp delSp modSp del mod">
        <pc:chgData name="XAVIER ALEXANDER CHAVEZ SARAGURO" userId="27571cf1-e273-4188-b1a1-476a0d2d0127" providerId="ADAL" clId="{54291968-045C-394D-983E-0FCF7A414A11}" dt="2022-02-08T13:24:41.907" v="472" actId="2696"/>
        <pc:sldMkLst>
          <pc:docMk/>
          <pc:sldMk cId="2943821658" sldId="268"/>
        </pc:sldMkLst>
        <pc:spChg chg="add del mod">
          <ac:chgData name="XAVIER ALEXANDER CHAVEZ SARAGURO" userId="27571cf1-e273-4188-b1a1-476a0d2d0127" providerId="ADAL" clId="{54291968-045C-394D-983E-0FCF7A414A11}" dt="2022-02-08T13:22:37.855" v="453" actId="478"/>
          <ac:spMkLst>
            <pc:docMk/>
            <pc:sldMk cId="2943821658" sldId="268"/>
            <ac:spMk id="3" creationId="{C414E43E-996E-2F4B-AE15-49A43B70FA59}"/>
          </ac:spMkLst>
        </pc:spChg>
        <pc:picChg chg="del">
          <ac:chgData name="XAVIER ALEXANDER CHAVEZ SARAGURO" userId="27571cf1-e273-4188-b1a1-476a0d2d0127" providerId="ADAL" clId="{54291968-045C-394D-983E-0FCF7A414A11}" dt="2022-02-08T13:22:35.394" v="451" actId="478"/>
          <ac:picMkLst>
            <pc:docMk/>
            <pc:sldMk cId="2943821658" sldId="268"/>
            <ac:picMk id="4" creationId="{14DCFA3C-334F-E04C-B60C-20A9C955B7C2}"/>
          </ac:picMkLst>
        </pc:picChg>
        <pc:picChg chg="del">
          <ac:chgData name="XAVIER ALEXANDER CHAVEZ SARAGURO" userId="27571cf1-e273-4188-b1a1-476a0d2d0127" providerId="ADAL" clId="{54291968-045C-394D-983E-0FCF7A414A11}" dt="2022-02-08T13:22:34.790" v="450" actId="478"/>
          <ac:picMkLst>
            <pc:docMk/>
            <pc:sldMk cId="2943821658" sldId="268"/>
            <ac:picMk id="5" creationId="{52DA5F4B-5700-524E-A3C5-27BCBED4DC7C}"/>
          </ac:picMkLst>
        </pc:picChg>
      </pc:sldChg>
      <pc:sldChg chg="del">
        <pc:chgData name="XAVIER ALEXANDER CHAVEZ SARAGURO" userId="27571cf1-e273-4188-b1a1-476a0d2d0127" providerId="ADAL" clId="{54291968-045C-394D-983E-0FCF7A414A11}" dt="2022-02-08T13:24:46.754" v="473" actId="2696"/>
        <pc:sldMkLst>
          <pc:docMk/>
          <pc:sldMk cId="1445873415" sldId="269"/>
        </pc:sldMkLst>
      </pc:sldChg>
      <pc:sldChg chg="del">
        <pc:chgData name="XAVIER ALEXANDER CHAVEZ SARAGURO" userId="27571cf1-e273-4188-b1a1-476a0d2d0127" providerId="ADAL" clId="{54291968-045C-394D-983E-0FCF7A414A11}" dt="2022-02-08T13:24:50.592" v="474" actId="2696"/>
        <pc:sldMkLst>
          <pc:docMk/>
          <pc:sldMk cId="299592952" sldId="270"/>
        </pc:sldMkLst>
      </pc:sldChg>
      <pc:sldChg chg="modSp del mod">
        <pc:chgData name="XAVIER ALEXANDER CHAVEZ SARAGURO" userId="27571cf1-e273-4188-b1a1-476a0d2d0127" providerId="ADAL" clId="{54291968-045C-394D-983E-0FCF7A414A11}" dt="2022-02-08T13:54:06.963" v="519" actId="2696"/>
        <pc:sldMkLst>
          <pc:docMk/>
          <pc:sldMk cId="1733617705" sldId="271"/>
        </pc:sldMkLst>
        <pc:spChg chg="mod">
          <ac:chgData name="XAVIER ALEXANDER CHAVEZ SARAGURO" userId="27571cf1-e273-4188-b1a1-476a0d2d0127" providerId="ADAL" clId="{54291968-045C-394D-983E-0FCF7A414A11}" dt="2022-02-08T13:12:33.993" v="426" actId="20577"/>
          <ac:spMkLst>
            <pc:docMk/>
            <pc:sldMk cId="1733617705" sldId="271"/>
            <ac:spMk id="3" creationId="{6CF8B844-28BE-0445-856C-07CE70C98933}"/>
          </ac:spMkLst>
        </pc:spChg>
      </pc:sldChg>
      <pc:sldChg chg="addSp delSp modSp mod setBg addAnim delAnim setClrOvrMap">
        <pc:chgData name="XAVIER ALEXANDER CHAVEZ SARAGURO" userId="27571cf1-e273-4188-b1a1-476a0d2d0127" providerId="ADAL" clId="{54291968-045C-394D-983E-0FCF7A414A11}" dt="2022-02-08T13:12:45.689" v="433" actId="26606"/>
        <pc:sldMkLst>
          <pc:docMk/>
          <pc:sldMk cId="2810026111" sldId="272"/>
        </pc:sldMkLst>
        <pc:spChg chg="mod">
          <ac:chgData name="XAVIER ALEXANDER CHAVEZ SARAGURO" userId="27571cf1-e273-4188-b1a1-476a0d2d0127" providerId="ADAL" clId="{54291968-045C-394D-983E-0FCF7A414A11}" dt="2022-02-08T13:12:45.689" v="433" actId="26606"/>
          <ac:spMkLst>
            <pc:docMk/>
            <pc:sldMk cId="2810026111" sldId="272"/>
            <ac:spMk id="2" creationId="{6BEDCEB2-C2D4-2A44-8735-7CB9BB8C1929}"/>
          </ac:spMkLst>
        </pc:spChg>
        <pc:spChg chg="mod">
          <ac:chgData name="XAVIER ALEXANDER CHAVEZ SARAGURO" userId="27571cf1-e273-4188-b1a1-476a0d2d0127" providerId="ADAL" clId="{54291968-045C-394D-983E-0FCF7A414A11}" dt="2022-02-08T13:12:45.689" v="433" actId="26606"/>
          <ac:spMkLst>
            <pc:docMk/>
            <pc:sldMk cId="2810026111" sldId="272"/>
            <ac:spMk id="3" creationId="{400E7B4D-CA5A-9A42-8381-4144D252F68D}"/>
          </ac:spMkLst>
        </pc:spChg>
        <pc:spChg chg="add del">
          <ac:chgData name="XAVIER ALEXANDER CHAVEZ SARAGURO" userId="27571cf1-e273-4188-b1a1-476a0d2d0127" providerId="ADAL" clId="{54291968-045C-394D-983E-0FCF7A414A11}" dt="2022-02-08T13:12:45.689" v="433" actId="26606"/>
          <ac:spMkLst>
            <pc:docMk/>
            <pc:sldMk cId="2810026111" sldId="272"/>
            <ac:spMk id="18" creationId="{F875149D-F692-45DA-8324-D5E0193D5FC4}"/>
          </ac:spMkLst>
        </pc:spChg>
        <pc:spChg chg="add del">
          <ac:chgData name="XAVIER ALEXANDER CHAVEZ SARAGURO" userId="27571cf1-e273-4188-b1a1-476a0d2d0127" providerId="ADAL" clId="{54291968-045C-394D-983E-0FCF7A414A11}" dt="2022-02-08T13:12:45.689" v="433" actId="26606"/>
          <ac:spMkLst>
            <pc:docMk/>
            <pc:sldMk cId="2810026111" sldId="272"/>
            <ac:spMk id="19" creationId="{C0B19935-C760-4698-9DD1-973C8A428D26}"/>
          </ac:spMkLst>
        </pc:spChg>
        <pc:spChg chg="add del">
          <ac:chgData name="XAVIER ALEXANDER CHAVEZ SARAGURO" userId="27571cf1-e273-4188-b1a1-476a0d2d0127" providerId="ADAL" clId="{54291968-045C-394D-983E-0FCF7A414A11}" dt="2022-02-08T13:12:45.689" v="433" actId="26606"/>
          <ac:spMkLst>
            <pc:docMk/>
            <pc:sldMk cId="2810026111" sldId="272"/>
            <ac:spMk id="20" creationId="{08990612-E008-4F02-AEBB-B140BE753558}"/>
          </ac:spMkLst>
        </pc:spChg>
        <pc:spChg chg="add del">
          <ac:chgData name="XAVIER ALEXANDER CHAVEZ SARAGURO" userId="27571cf1-e273-4188-b1a1-476a0d2d0127" providerId="ADAL" clId="{54291968-045C-394D-983E-0FCF7A414A11}" dt="2022-02-08T13:12:45.689" v="433" actId="26606"/>
          <ac:spMkLst>
            <pc:docMk/>
            <pc:sldMk cId="2810026111" sldId="272"/>
            <ac:spMk id="21" creationId="{A310A41F-3A14-4150-B6CF-0A577DDDEAD2}"/>
          </ac:spMkLst>
        </pc:spChg>
        <pc:spChg chg="add del">
          <ac:chgData name="XAVIER ALEXANDER CHAVEZ SARAGURO" userId="27571cf1-e273-4188-b1a1-476a0d2d0127" providerId="ADAL" clId="{54291968-045C-394D-983E-0FCF7A414A11}" dt="2022-02-08T13:12:45.680" v="432" actId="26606"/>
          <ac:spMkLst>
            <pc:docMk/>
            <pc:sldMk cId="2810026111" sldId="272"/>
            <ac:spMk id="26" creationId="{1BB56EB9-078F-4952-AC1F-149C7A0AE4D5}"/>
          </ac:spMkLst>
        </pc:spChg>
        <pc:spChg chg="add del">
          <ac:chgData name="XAVIER ALEXANDER CHAVEZ SARAGURO" userId="27571cf1-e273-4188-b1a1-476a0d2d0127" providerId="ADAL" clId="{54291968-045C-394D-983E-0FCF7A414A11}" dt="2022-02-08T13:12:45.680" v="432" actId="26606"/>
          <ac:spMkLst>
            <pc:docMk/>
            <pc:sldMk cId="2810026111" sldId="272"/>
            <ac:spMk id="28" creationId="{D3772EE4-ED5E-4D3A-A306-B22CF866786D}"/>
          </ac:spMkLst>
        </pc:spChg>
        <pc:spChg chg="add del">
          <ac:chgData name="XAVIER ALEXANDER CHAVEZ SARAGURO" userId="27571cf1-e273-4188-b1a1-476a0d2d0127" providerId="ADAL" clId="{54291968-045C-394D-983E-0FCF7A414A11}" dt="2022-02-08T13:12:45.680" v="432" actId="26606"/>
          <ac:spMkLst>
            <pc:docMk/>
            <pc:sldMk cId="2810026111" sldId="272"/>
            <ac:spMk id="30" creationId="{10058680-D07C-4893-B2B7-91543F18AB32}"/>
          </ac:spMkLst>
        </pc:spChg>
        <pc:spChg chg="add del">
          <ac:chgData name="XAVIER ALEXANDER CHAVEZ SARAGURO" userId="27571cf1-e273-4188-b1a1-476a0d2d0127" providerId="ADAL" clId="{54291968-045C-394D-983E-0FCF7A414A11}" dt="2022-02-08T13:12:45.680" v="432" actId="26606"/>
          <ac:spMkLst>
            <pc:docMk/>
            <pc:sldMk cId="2810026111" sldId="272"/>
            <ac:spMk id="32" creationId="{7B42427A-0A1F-4A55-8705-D9179F1E0CFB}"/>
          </ac:spMkLst>
        </pc:spChg>
        <pc:spChg chg="add del">
          <ac:chgData name="XAVIER ALEXANDER CHAVEZ SARAGURO" userId="27571cf1-e273-4188-b1a1-476a0d2d0127" providerId="ADAL" clId="{54291968-045C-394D-983E-0FCF7A414A11}" dt="2022-02-08T13:12:45.680" v="432" actId="26606"/>
          <ac:spMkLst>
            <pc:docMk/>
            <pc:sldMk cId="2810026111" sldId="272"/>
            <ac:spMk id="34" creationId="{EE54A6FE-D8CB-48A3-900B-053D4EBD3B85}"/>
          </ac:spMkLst>
        </pc:spChg>
        <pc:spChg chg="add">
          <ac:chgData name="XAVIER ALEXANDER CHAVEZ SARAGURO" userId="27571cf1-e273-4188-b1a1-476a0d2d0127" providerId="ADAL" clId="{54291968-045C-394D-983E-0FCF7A414A11}" dt="2022-02-08T13:12:45.689" v="433" actId="26606"/>
          <ac:spMkLst>
            <pc:docMk/>
            <pc:sldMk cId="2810026111" sldId="272"/>
            <ac:spMk id="36" creationId="{E9751CB9-7B25-4EB8-9A6F-82F822549F12}"/>
          </ac:spMkLst>
        </pc:spChg>
        <pc:spChg chg="add">
          <ac:chgData name="XAVIER ALEXANDER CHAVEZ SARAGURO" userId="27571cf1-e273-4188-b1a1-476a0d2d0127" providerId="ADAL" clId="{54291968-045C-394D-983E-0FCF7A414A11}" dt="2022-02-08T13:12:45.689" v="433" actId="26606"/>
          <ac:spMkLst>
            <pc:docMk/>
            <pc:sldMk cId="2810026111" sldId="272"/>
            <ac:spMk id="37" creationId="{E1317383-CF3B-4B02-9512-BECBEF6362A4}"/>
          </ac:spMkLst>
        </pc:spChg>
        <pc:spChg chg="add">
          <ac:chgData name="XAVIER ALEXANDER CHAVEZ SARAGURO" userId="27571cf1-e273-4188-b1a1-476a0d2d0127" providerId="ADAL" clId="{54291968-045C-394D-983E-0FCF7A414A11}" dt="2022-02-08T13:12:45.689" v="433" actId="26606"/>
          <ac:spMkLst>
            <pc:docMk/>
            <pc:sldMk cId="2810026111" sldId="272"/>
            <ac:spMk id="38" creationId="{B1D4C7A0-6DF2-4F2D-A45D-F111582974C7}"/>
          </ac:spMkLst>
        </pc:spChg>
        <pc:spChg chg="add">
          <ac:chgData name="XAVIER ALEXANDER CHAVEZ SARAGURO" userId="27571cf1-e273-4188-b1a1-476a0d2d0127" providerId="ADAL" clId="{54291968-045C-394D-983E-0FCF7A414A11}" dt="2022-02-08T13:12:45.689" v="433" actId="26606"/>
          <ac:spMkLst>
            <pc:docMk/>
            <pc:sldMk cId="2810026111" sldId="272"/>
            <ac:spMk id="39" creationId="{DBF3943D-BCB6-4B31-809D-A005686483B4}"/>
          </ac:spMkLst>
        </pc:spChg>
        <pc:spChg chg="add">
          <ac:chgData name="XAVIER ALEXANDER CHAVEZ SARAGURO" userId="27571cf1-e273-4188-b1a1-476a0d2d0127" providerId="ADAL" clId="{54291968-045C-394D-983E-0FCF7A414A11}" dt="2022-02-08T13:12:45.689" v="433" actId="26606"/>
          <ac:spMkLst>
            <pc:docMk/>
            <pc:sldMk cId="2810026111" sldId="272"/>
            <ac:spMk id="40" creationId="{39373A6F-2E1F-4613-8E1D-D68057D29F31}"/>
          </ac:spMkLst>
        </pc:spChg>
        <pc:picChg chg="del">
          <ac:chgData name="XAVIER ALEXANDER CHAVEZ SARAGURO" userId="27571cf1-e273-4188-b1a1-476a0d2d0127" providerId="ADAL" clId="{54291968-045C-394D-983E-0FCF7A414A11}" dt="2022-02-08T13:12:36.104" v="427" actId="478"/>
          <ac:picMkLst>
            <pc:docMk/>
            <pc:sldMk cId="2810026111" sldId="272"/>
            <ac:picMk id="4" creationId="{1C1750BE-79F6-8D47-B0EC-1DC88ACAFDB1}"/>
          </ac:picMkLst>
        </pc:picChg>
        <pc:picChg chg="del">
          <ac:chgData name="XAVIER ALEXANDER CHAVEZ SARAGURO" userId="27571cf1-e273-4188-b1a1-476a0d2d0127" providerId="ADAL" clId="{54291968-045C-394D-983E-0FCF7A414A11}" dt="2022-02-08T13:12:36.996" v="428" actId="478"/>
          <ac:picMkLst>
            <pc:docMk/>
            <pc:sldMk cId="2810026111" sldId="272"/>
            <ac:picMk id="5" creationId="{4FFC6C4B-99D5-9B41-9715-65D939F9062D}"/>
          </ac:picMkLst>
        </pc:picChg>
        <pc:picChg chg="add mod">
          <ac:chgData name="XAVIER ALEXANDER CHAVEZ SARAGURO" userId="27571cf1-e273-4188-b1a1-476a0d2d0127" providerId="ADAL" clId="{54291968-045C-394D-983E-0FCF7A414A11}" dt="2022-02-08T13:12:45.689" v="433" actId="26606"/>
          <ac:picMkLst>
            <pc:docMk/>
            <pc:sldMk cId="2810026111" sldId="272"/>
            <ac:picMk id="6" creationId="{989CA215-6AFB-B74A-997D-636DCE600AF5}"/>
          </ac:picMkLst>
        </pc:picChg>
      </pc:sldChg>
      <pc:sldChg chg="addSp delSp modSp new mod ord">
        <pc:chgData name="XAVIER ALEXANDER CHAVEZ SARAGURO" userId="27571cf1-e273-4188-b1a1-476a0d2d0127" providerId="ADAL" clId="{54291968-045C-394D-983E-0FCF7A414A11}" dt="2022-02-08T13:09:21.827" v="409" actId="20578"/>
        <pc:sldMkLst>
          <pc:docMk/>
          <pc:sldMk cId="530675606" sldId="273"/>
        </pc:sldMkLst>
        <pc:spChg chg="del">
          <ac:chgData name="XAVIER ALEXANDER CHAVEZ SARAGURO" userId="27571cf1-e273-4188-b1a1-476a0d2d0127" providerId="ADAL" clId="{54291968-045C-394D-983E-0FCF7A414A11}" dt="2022-02-02T13:14:19.656" v="35" actId="478"/>
          <ac:spMkLst>
            <pc:docMk/>
            <pc:sldMk cId="530675606" sldId="273"/>
            <ac:spMk id="2" creationId="{2525E85B-C150-EF4B-A86A-DDD592B3BC18}"/>
          </ac:spMkLst>
        </pc:spChg>
        <pc:spChg chg="del">
          <ac:chgData name="XAVIER ALEXANDER CHAVEZ SARAGURO" userId="27571cf1-e273-4188-b1a1-476a0d2d0127" providerId="ADAL" clId="{54291968-045C-394D-983E-0FCF7A414A11}" dt="2022-02-02T13:14:20.707" v="36" actId="478"/>
          <ac:spMkLst>
            <pc:docMk/>
            <pc:sldMk cId="530675606" sldId="273"/>
            <ac:spMk id="3" creationId="{7646BA3D-CF97-244A-B7B9-B3B495D7EC99}"/>
          </ac:spMkLst>
        </pc:spChg>
        <pc:picChg chg="add del mod">
          <ac:chgData name="XAVIER ALEXANDER CHAVEZ SARAGURO" userId="27571cf1-e273-4188-b1a1-476a0d2d0127" providerId="ADAL" clId="{54291968-045C-394D-983E-0FCF7A414A11}" dt="2022-02-02T13:15:38.871" v="41" actId="478"/>
          <ac:picMkLst>
            <pc:docMk/>
            <pc:sldMk cId="530675606" sldId="273"/>
            <ac:picMk id="4" creationId="{E819DE78-951C-BA48-B19D-54B007CF1987}"/>
          </ac:picMkLst>
        </pc:picChg>
        <pc:picChg chg="add del">
          <ac:chgData name="XAVIER ALEXANDER CHAVEZ SARAGURO" userId="27571cf1-e273-4188-b1a1-476a0d2d0127" providerId="ADAL" clId="{54291968-045C-394D-983E-0FCF7A414A11}" dt="2022-02-02T13:18:01.803" v="43" actId="478"/>
          <ac:picMkLst>
            <pc:docMk/>
            <pc:sldMk cId="530675606" sldId="273"/>
            <ac:picMk id="5" creationId="{63399667-DDC1-F14E-80A8-AC42A2CDB394}"/>
          </ac:picMkLst>
        </pc:picChg>
        <pc:picChg chg="add">
          <ac:chgData name="XAVIER ALEXANDER CHAVEZ SARAGURO" userId="27571cf1-e273-4188-b1a1-476a0d2d0127" providerId="ADAL" clId="{54291968-045C-394D-983E-0FCF7A414A11}" dt="2022-02-02T13:18:02.020" v="44"/>
          <ac:picMkLst>
            <pc:docMk/>
            <pc:sldMk cId="530675606" sldId="273"/>
            <ac:picMk id="6" creationId="{A120F11A-414C-1046-9E77-9094771B77CC}"/>
          </ac:picMkLst>
        </pc:picChg>
      </pc:sldChg>
      <pc:sldChg chg="addSp delSp new mod">
        <pc:chgData name="XAVIER ALEXANDER CHAVEZ SARAGURO" userId="27571cf1-e273-4188-b1a1-476a0d2d0127" providerId="ADAL" clId="{54291968-045C-394D-983E-0FCF7A414A11}" dt="2022-02-08T13:11:41.783" v="424"/>
        <pc:sldMkLst>
          <pc:docMk/>
          <pc:sldMk cId="200523330" sldId="274"/>
        </pc:sldMkLst>
        <pc:spChg chg="del">
          <ac:chgData name="XAVIER ALEXANDER CHAVEZ SARAGURO" userId="27571cf1-e273-4188-b1a1-476a0d2d0127" providerId="ADAL" clId="{54291968-045C-394D-983E-0FCF7A414A11}" dt="2022-02-08T13:11:41.352" v="423" actId="478"/>
          <ac:spMkLst>
            <pc:docMk/>
            <pc:sldMk cId="200523330" sldId="274"/>
            <ac:spMk id="2" creationId="{98F44C2F-8863-7443-9F12-A4159E3FBBC9}"/>
          </ac:spMkLst>
        </pc:spChg>
        <pc:spChg chg="del">
          <ac:chgData name="XAVIER ALEXANDER CHAVEZ SARAGURO" userId="27571cf1-e273-4188-b1a1-476a0d2d0127" providerId="ADAL" clId="{54291968-045C-394D-983E-0FCF7A414A11}" dt="2022-02-08T13:11:39.461" v="422" actId="478"/>
          <ac:spMkLst>
            <pc:docMk/>
            <pc:sldMk cId="200523330" sldId="274"/>
            <ac:spMk id="3" creationId="{6BCF7F90-154E-B04B-8D37-1A9E704DC575}"/>
          </ac:spMkLst>
        </pc:spChg>
        <pc:picChg chg="add">
          <ac:chgData name="XAVIER ALEXANDER CHAVEZ SARAGURO" userId="27571cf1-e273-4188-b1a1-476a0d2d0127" providerId="ADAL" clId="{54291968-045C-394D-983E-0FCF7A414A11}" dt="2022-02-08T13:11:41.783" v="424"/>
          <ac:picMkLst>
            <pc:docMk/>
            <pc:sldMk cId="200523330" sldId="274"/>
            <ac:picMk id="4" creationId="{912A8DF2-FC7D-DE49-9742-3596BC2EC99F}"/>
          </ac:picMkLst>
        </pc:picChg>
      </pc:sldChg>
      <pc:sldChg chg="addSp delSp modSp new mod setBg">
        <pc:chgData name="XAVIER ALEXANDER CHAVEZ SARAGURO" userId="27571cf1-e273-4188-b1a1-476a0d2d0127" providerId="ADAL" clId="{54291968-045C-394D-983E-0FCF7A414A11}" dt="2022-02-08T13:22:49.623" v="457" actId="26606"/>
        <pc:sldMkLst>
          <pc:docMk/>
          <pc:sldMk cId="2863437253" sldId="275"/>
        </pc:sldMkLst>
        <pc:spChg chg="del">
          <ac:chgData name="XAVIER ALEXANDER CHAVEZ SARAGURO" userId="27571cf1-e273-4188-b1a1-476a0d2d0127" providerId="ADAL" clId="{54291968-045C-394D-983E-0FCF7A414A11}" dt="2022-02-08T13:22:49.623" v="457" actId="26606"/>
          <ac:spMkLst>
            <pc:docMk/>
            <pc:sldMk cId="2863437253" sldId="275"/>
            <ac:spMk id="2" creationId="{421D6AB3-A5AC-7C45-825E-23F212C16042}"/>
          </ac:spMkLst>
        </pc:spChg>
        <pc:spChg chg="del">
          <ac:chgData name="XAVIER ALEXANDER CHAVEZ SARAGURO" userId="27571cf1-e273-4188-b1a1-476a0d2d0127" providerId="ADAL" clId="{54291968-045C-394D-983E-0FCF7A414A11}" dt="2022-02-08T13:22:46.238" v="455"/>
          <ac:spMkLst>
            <pc:docMk/>
            <pc:sldMk cId="2863437253" sldId="275"/>
            <ac:spMk id="3" creationId="{4448E522-BCB9-8045-8ACD-972349C22355}"/>
          </ac:spMkLst>
        </pc:spChg>
        <pc:spChg chg="add">
          <ac:chgData name="XAVIER ALEXANDER CHAVEZ SARAGURO" userId="27571cf1-e273-4188-b1a1-476a0d2d0127" providerId="ADAL" clId="{54291968-045C-394D-983E-0FCF7A414A11}" dt="2022-02-08T13:22:49.623" v="457" actId="26606"/>
          <ac:spMkLst>
            <pc:docMk/>
            <pc:sldMk cId="2863437253" sldId="275"/>
            <ac:spMk id="9" creationId="{1DDC3EF6-2EA5-44B3-94C7-9DDA67A127D0}"/>
          </ac:spMkLst>
        </pc:spChg>
        <pc:spChg chg="add">
          <ac:chgData name="XAVIER ALEXANDER CHAVEZ SARAGURO" userId="27571cf1-e273-4188-b1a1-476a0d2d0127" providerId="ADAL" clId="{54291968-045C-394D-983E-0FCF7A414A11}" dt="2022-02-08T13:22:49.623" v="457" actId="26606"/>
          <ac:spMkLst>
            <pc:docMk/>
            <pc:sldMk cId="2863437253" sldId="275"/>
            <ac:spMk id="11" creationId="{87925A9A-E9FA-496E-9C09-7C2845E0062B}"/>
          </ac:spMkLst>
        </pc:spChg>
        <pc:spChg chg="add">
          <ac:chgData name="XAVIER ALEXANDER CHAVEZ SARAGURO" userId="27571cf1-e273-4188-b1a1-476a0d2d0127" providerId="ADAL" clId="{54291968-045C-394D-983E-0FCF7A414A11}" dt="2022-02-08T13:22:49.623" v="457" actId="26606"/>
          <ac:spMkLst>
            <pc:docMk/>
            <pc:sldMk cId="2863437253" sldId="275"/>
            <ac:spMk id="13" creationId="{2073ABB4-E164-4CBF-ADFF-25552BB7913B}"/>
          </ac:spMkLst>
        </pc:spChg>
        <pc:spChg chg="add">
          <ac:chgData name="XAVIER ALEXANDER CHAVEZ SARAGURO" userId="27571cf1-e273-4188-b1a1-476a0d2d0127" providerId="ADAL" clId="{54291968-045C-394D-983E-0FCF7A414A11}" dt="2022-02-08T13:22:49.623" v="457" actId="26606"/>
          <ac:spMkLst>
            <pc:docMk/>
            <pc:sldMk cId="2863437253" sldId="275"/>
            <ac:spMk id="15" creationId="{1259A422-0023-4292-8200-E080556F30F9}"/>
          </ac:spMkLst>
        </pc:spChg>
        <pc:spChg chg="add">
          <ac:chgData name="XAVIER ALEXANDER CHAVEZ SARAGURO" userId="27571cf1-e273-4188-b1a1-476a0d2d0127" providerId="ADAL" clId="{54291968-045C-394D-983E-0FCF7A414A11}" dt="2022-02-08T13:22:49.623" v="457" actId="26606"/>
          <ac:spMkLst>
            <pc:docMk/>
            <pc:sldMk cId="2863437253" sldId="275"/>
            <ac:spMk id="17" creationId="{A2413CA5-4739-4BC9-8BB3-B0A4928D314F}"/>
          </ac:spMkLst>
        </pc:spChg>
        <pc:picChg chg="add mod">
          <ac:chgData name="XAVIER ALEXANDER CHAVEZ SARAGURO" userId="27571cf1-e273-4188-b1a1-476a0d2d0127" providerId="ADAL" clId="{54291968-045C-394D-983E-0FCF7A414A11}" dt="2022-02-08T13:22:49.623" v="457" actId="26606"/>
          <ac:picMkLst>
            <pc:docMk/>
            <pc:sldMk cId="2863437253" sldId="275"/>
            <ac:picMk id="4" creationId="{87326CEF-84AD-0544-BE5E-094B11EC6BF0}"/>
          </ac:picMkLst>
        </pc:picChg>
      </pc:sldChg>
      <pc:sldChg chg="addSp delSp modSp new del mod">
        <pc:chgData name="XAVIER ALEXANDER CHAVEZ SARAGURO" userId="27571cf1-e273-4188-b1a1-476a0d2d0127" providerId="ADAL" clId="{54291968-045C-394D-983E-0FCF7A414A11}" dt="2022-02-08T13:21:24.081" v="449" actId="2696"/>
        <pc:sldMkLst>
          <pc:docMk/>
          <pc:sldMk cId="3067368455" sldId="275"/>
        </pc:sldMkLst>
        <pc:spChg chg="del mod">
          <ac:chgData name="XAVIER ALEXANDER CHAVEZ SARAGURO" userId="27571cf1-e273-4188-b1a1-476a0d2d0127" providerId="ADAL" clId="{54291968-045C-394D-983E-0FCF7A414A11}" dt="2022-02-08T13:21:17.215" v="447" actId="478"/>
          <ac:spMkLst>
            <pc:docMk/>
            <pc:sldMk cId="3067368455" sldId="275"/>
            <ac:spMk id="2" creationId="{D3322FEE-BD52-AB4C-AFFF-53FE1E3A7D0E}"/>
          </ac:spMkLst>
        </pc:spChg>
        <pc:spChg chg="del">
          <ac:chgData name="XAVIER ALEXANDER CHAVEZ SARAGURO" userId="27571cf1-e273-4188-b1a1-476a0d2d0127" providerId="ADAL" clId="{54291968-045C-394D-983E-0FCF7A414A11}" dt="2022-02-08T13:21:14.427" v="446" actId="478"/>
          <ac:spMkLst>
            <pc:docMk/>
            <pc:sldMk cId="3067368455" sldId="275"/>
            <ac:spMk id="3" creationId="{5226FA85-27AA-2449-82A6-1BBA1B55E1B4}"/>
          </ac:spMkLst>
        </pc:spChg>
        <pc:spChg chg="add del mod">
          <ac:chgData name="XAVIER ALEXANDER CHAVEZ SARAGURO" userId="27571cf1-e273-4188-b1a1-476a0d2d0127" providerId="ADAL" clId="{54291968-045C-394D-983E-0FCF7A414A11}" dt="2022-02-08T13:21:19.124" v="448" actId="478"/>
          <ac:spMkLst>
            <pc:docMk/>
            <pc:sldMk cId="3067368455" sldId="275"/>
            <ac:spMk id="5" creationId="{D3B5CCAD-9A5A-2843-910D-C76F0AFFF940}"/>
          </ac:spMkLst>
        </pc:spChg>
      </pc:sldChg>
      <pc:sldChg chg="addSp delSp modSp new mod setBg">
        <pc:chgData name="XAVIER ALEXANDER CHAVEZ SARAGURO" userId="27571cf1-e273-4188-b1a1-476a0d2d0127" providerId="ADAL" clId="{54291968-045C-394D-983E-0FCF7A414A11}" dt="2022-02-08T13:50:46.989" v="496"/>
        <pc:sldMkLst>
          <pc:docMk/>
          <pc:sldMk cId="2347101197" sldId="276"/>
        </pc:sldMkLst>
        <pc:spChg chg="del">
          <ac:chgData name="XAVIER ALEXANDER CHAVEZ SARAGURO" userId="27571cf1-e273-4188-b1a1-476a0d2d0127" providerId="ADAL" clId="{54291968-045C-394D-983E-0FCF7A414A11}" dt="2022-02-08T13:23:32.847" v="460" actId="478"/>
          <ac:spMkLst>
            <pc:docMk/>
            <pc:sldMk cId="2347101197" sldId="276"/>
            <ac:spMk id="2" creationId="{3A00D6C1-F001-6342-8C55-FD661E4BDD75}"/>
          </ac:spMkLst>
        </pc:spChg>
        <pc:spChg chg="del">
          <ac:chgData name="XAVIER ALEXANDER CHAVEZ SARAGURO" userId="27571cf1-e273-4188-b1a1-476a0d2d0127" providerId="ADAL" clId="{54291968-045C-394D-983E-0FCF7A414A11}" dt="2022-02-08T13:23:30.365" v="459" actId="478"/>
          <ac:spMkLst>
            <pc:docMk/>
            <pc:sldMk cId="2347101197" sldId="276"/>
            <ac:spMk id="3" creationId="{4A287CEE-0D33-5649-882E-A972CD7C943B}"/>
          </ac:spMkLst>
        </pc:spChg>
        <pc:spChg chg="add">
          <ac:chgData name="XAVIER ALEXANDER CHAVEZ SARAGURO" userId="27571cf1-e273-4188-b1a1-476a0d2d0127" providerId="ADAL" clId="{54291968-045C-394D-983E-0FCF7A414A11}" dt="2022-02-08T13:23:36.848" v="462" actId="26606"/>
          <ac:spMkLst>
            <pc:docMk/>
            <pc:sldMk cId="2347101197" sldId="276"/>
            <ac:spMk id="9" creationId="{C05729A4-6F0F-4423-AD0C-EF27345E6187}"/>
          </ac:spMkLst>
        </pc:spChg>
        <pc:spChg chg="add">
          <ac:chgData name="XAVIER ALEXANDER CHAVEZ SARAGURO" userId="27571cf1-e273-4188-b1a1-476a0d2d0127" providerId="ADAL" clId="{54291968-045C-394D-983E-0FCF7A414A11}" dt="2022-02-08T13:23:36.848" v="462" actId="26606"/>
          <ac:spMkLst>
            <pc:docMk/>
            <pc:sldMk cId="2347101197" sldId="276"/>
            <ac:spMk id="11" creationId="{204CB79E-F775-42E6-994C-D5FA8C176B65}"/>
          </ac:spMkLst>
        </pc:spChg>
        <pc:spChg chg="add">
          <ac:chgData name="XAVIER ALEXANDER CHAVEZ SARAGURO" userId="27571cf1-e273-4188-b1a1-476a0d2d0127" providerId="ADAL" clId="{54291968-045C-394D-983E-0FCF7A414A11}" dt="2022-02-08T13:23:36.848" v="462" actId="26606"/>
          <ac:spMkLst>
            <pc:docMk/>
            <pc:sldMk cId="2347101197" sldId="276"/>
            <ac:spMk id="13" creationId="{3AAB5B94-95EF-4963-859C-1FA406D62CA2}"/>
          </ac:spMkLst>
        </pc:spChg>
        <pc:picChg chg="add del mod">
          <ac:chgData name="XAVIER ALEXANDER CHAVEZ SARAGURO" userId="27571cf1-e273-4188-b1a1-476a0d2d0127" providerId="ADAL" clId="{54291968-045C-394D-983E-0FCF7A414A11}" dt="2022-02-08T13:50:46.572" v="495" actId="478"/>
          <ac:picMkLst>
            <pc:docMk/>
            <pc:sldMk cId="2347101197" sldId="276"/>
            <ac:picMk id="4" creationId="{2B2330BA-5824-CB45-88AC-D5BD63FC0D28}"/>
          </ac:picMkLst>
        </pc:picChg>
        <pc:picChg chg="add">
          <ac:chgData name="XAVIER ALEXANDER CHAVEZ SARAGURO" userId="27571cf1-e273-4188-b1a1-476a0d2d0127" providerId="ADAL" clId="{54291968-045C-394D-983E-0FCF7A414A11}" dt="2022-02-08T13:50:46.989" v="496"/>
          <ac:picMkLst>
            <pc:docMk/>
            <pc:sldMk cId="2347101197" sldId="276"/>
            <ac:picMk id="5" creationId="{E477B26D-B44C-4140-B55F-CCF0C6F474D0}"/>
          </ac:picMkLst>
        </pc:picChg>
      </pc:sldChg>
      <pc:sldChg chg="addSp delSp modSp new mod setBg setClrOvrMap">
        <pc:chgData name="XAVIER ALEXANDER CHAVEZ SARAGURO" userId="27571cf1-e273-4188-b1a1-476a0d2d0127" providerId="ADAL" clId="{54291968-045C-394D-983E-0FCF7A414A11}" dt="2022-02-08T14:02:20.894" v="529" actId="1076"/>
        <pc:sldMkLst>
          <pc:docMk/>
          <pc:sldMk cId="2105163802" sldId="277"/>
        </pc:sldMkLst>
        <pc:spChg chg="del">
          <ac:chgData name="XAVIER ALEXANDER CHAVEZ SARAGURO" userId="27571cf1-e273-4188-b1a1-476a0d2d0127" providerId="ADAL" clId="{54291968-045C-394D-983E-0FCF7A414A11}" dt="2022-02-08T13:24:04.185" v="466" actId="26606"/>
          <ac:spMkLst>
            <pc:docMk/>
            <pc:sldMk cId="2105163802" sldId="277"/>
            <ac:spMk id="2" creationId="{20BC64E6-B6D2-C740-885F-48F76D5E94E3}"/>
          </ac:spMkLst>
        </pc:spChg>
        <pc:spChg chg="del">
          <ac:chgData name="XAVIER ALEXANDER CHAVEZ SARAGURO" userId="27571cf1-e273-4188-b1a1-476a0d2d0127" providerId="ADAL" clId="{54291968-045C-394D-983E-0FCF7A414A11}" dt="2022-02-08T13:24:01.309" v="464"/>
          <ac:spMkLst>
            <pc:docMk/>
            <pc:sldMk cId="2105163802" sldId="277"/>
            <ac:spMk id="3" creationId="{30FFA257-2C35-4541-93DE-22AE7D4F0CAE}"/>
          </ac:spMkLst>
        </pc:spChg>
        <pc:spChg chg="add del mod">
          <ac:chgData name="XAVIER ALEXANDER CHAVEZ SARAGURO" userId="27571cf1-e273-4188-b1a1-476a0d2d0127" providerId="ADAL" clId="{54291968-045C-394D-983E-0FCF7A414A11}" dt="2022-02-08T13:51:19.728" v="500" actId="478"/>
          <ac:spMkLst>
            <pc:docMk/>
            <pc:sldMk cId="2105163802" sldId="277"/>
            <ac:spMk id="7" creationId="{9D07950F-827A-C643-8BFD-980E9A5565A5}"/>
          </ac:spMkLst>
        </pc:spChg>
        <pc:spChg chg="add del">
          <ac:chgData name="XAVIER ALEXANDER CHAVEZ SARAGURO" userId="27571cf1-e273-4188-b1a1-476a0d2d0127" providerId="ADAL" clId="{54291968-045C-394D-983E-0FCF7A414A11}" dt="2022-02-08T13:24:29.665" v="471" actId="26606"/>
          <ac:spMkLst>
            <pc:docMk/>
            <pc:sldMk cId="2105163802" sldId="277"/>
            <ac:spMk id="9" creationId="{C05729A4-6F0F-4423-AD0C-EF27345E6187}"/>
          </ac:spMkLst>
        </pc:spChg>
        <pc:spChg chg="add del">
          <ac:chgData name="XAVIER ALEXANDER CHAVEZ SARAGURO" userId="27571cf1-e273-4188-b1a1-476a0d2d0127" providerId="ADAL" clId="{54291968-045C-394D-983E-0FCF7A414A11}" dt="2022-02-08T13:24:29.665" v="471" actId="26606"/>
          <ac:spMkLst>
            <pc:docMk/>
            <pc:sldMk cId="2105163802" sldId="277"/>
            <ac:spMk id="11" creationId="{204CB79E-F775-42E6-994C-D5FA8C176B65}"/>
          </ac:spMkLst>
        </pc:spChg>
        <pc:spChg chg="add del">
          <ac:chgData name="XAVIER ALEXANDER CHAVEZ SARAGURO" userId="27571cf1-e273-4188-b1a1-476a0d2d0127" providerId="ADAL" clId="{54291968-045C-394D-983E-0FCF7A414A11}" dt="2022-02-08T13:24:29.665" v="471" actId="26606"/>
          <ac:spMkLst>
            <pc:docMk/>
            <pc:sldMk cId="2105163802" sldId="277"/>
            <ac:spMk id="13" creationId="{3AAB5B94-95EF-4963-859C-1FA406D62CA2}"/>
          </ac:spMkLst>
        </pc:spChg>
        <pc:spChg chg="add del">
          <ac:chgData name="XAVIER ALEXANDER CHAVEZ SARAGURO" userId="27571cf1-e273-4188-b1a1-476a0d2d0127" providerId="ADAL" clId="{54291968-045C-394D-983E-0FCF7A414A11}" dt="2022-02-08T13:51:41.425" v="509" actId="26606"/>
          <ac:spMkLst>
            <pc:docMk/>
            <pc:sldMk cId="2105163802" sldId="277"/>
            <ac:spMk id="18" creationId="{40A0F4CC-F443-40C1-B000-840650808C87}"/>
          </ac:spMkLst>
        </pc:spChg>
        <pc:spChg chg="add del">
          <ac:chgData name="XAVIER ALEXANDER CHAVEZ SARAGURO" userId="27571cf1-e273-4188-b1a1-476a0d2d0127" providerId="ADAL" clId="{54291968-045C-394D-983E-0FCF7A414A11}" dt="2022-02-08T13:51:41.425" v="509" actId="26606"/>
          <ac:spMkLst>
            <pc:docMk/>
            <pc:sldMk cId="2105163802" sldId="277"/>
            <ac:spMk id="20" creationId="{8FF3DAE6-FFD2-4E7C-8FB8-E958A258604D}"/>
          </ac:spMkLst>
        </pc:spChg>
        <pc:spChg chg="add del">
          <ac:chgData name="XAVIER ALEXANDER CHAVEZ SARAGURO" userId="27571cf1-e273-4188-b1a1-476a0d2d0127" providerId="ADAL" clId="{54291968-045C-394D-983E-0FCF7A414A11}" dt="2022-02-08T13:51:41.425" v="509" actId="26606"/>
          <ac:spMkLst>
            <pc:docMk/>
            <pc:sldMk cId="2105163802" sldId="277"/>
            <ac:spMk id="22" creationId="{A2F7A394-B482-4D36-A98E-11A3212A1F12}"/>
          </ac:spMkLst>
        </pc:spChg>
        <pc:spChg chg="add del">
          <ac:chgData name="XAVIER ALEXANDER CHAVEZ SARAGURO" userId="27571cf1-e273-4188-b1a1-476a0d2d0127" providerId="ADAL" clId="{54291968-045C-394D-983E-0FCF7A414A11}" dt="2022-02-08T13:51:41.425" v="509" actId="26606"/>
          <ac:spMkLst>
            <pc:docMk/>
            <pc:sldMk cId="2105163802" sldId="277"/>
            <ac:spMk id="24" creationId="{57886309-8F28-488F-8BA9-0BF7494C8DDC}"/>
          </ac:spMkLst>
        </pc:spChg>
        <pc:spChg chg="add del">
          <ac:chgData name="XAVIER ALEXANDER CHAVEZ SARAGURO" userId="27571cf1-e273-4188-b1a1-476a0d2d0127" providerId="ADAL" clId="{54291968-045C-394D-983E-0FCF7A414A11}" dt="2022-02-08T13:51:41.425" v="509" actId="26606"/>
          <ac:spMkLst>
            <pc:docMk/>
            <pc:sldMk cId="2105163802" sldId="277"/>
            <ac:spMk id="26" creationId="{10D5ABE4-8A47-4A84-9DB4-CCB7A3D42258}"/>
          </ac:spMkLst>
        </pc:spChg>
        <pc:spChg chg="add del">
          <ac:chgData name="XAVIER ALEXANDER CHAVEZ SARAGURO" userId="27571cf1-e273-4188-b1a1-476a0d2d0127" providerId="ADAL" clId="{54291968-045C-394D-983E-0FCF7A414A11}" dt="2022-02-08T13:51:41.425" v="509" actId="26606"/>
          <ac:spMkLst>
            <pc:docMk/>
            <pc:sldMk cId="2105163802" sldId="277"/>
            <ac:spMk id="28" creationId="{D8EB06DC-2D36-4101-B5B2-45B5B1EEC588}"/>
          </ac:spMkLst>
        </pc:spChg>
        <pc:spChg chg="add">
          <ac:chgData name="XAVIER ALEXANDER CHAVEZ SARAGURO" userId="27571cf1-e273-4188-b1a1-476a0d2d0127" providerId="ADAL" clId="{54291968-045C-394D-983E-0FCF7A414A11}" dt="2022-02-08T13:51:41.425" v="509" actId="26606"/>
          <ac:spMkLst>
            <pc:docMk/>
            <pc:sldMk cId="2105163802" sldId="277"/>
            <ac:spMk id="30" creationId="{40A0F4CC-F443-40C1-B000-840650808C87}"/>
          </ac:spMkLst>
        </pc:spChg>
        <pc:spChg chg="add">
          <ac:chgData name="XAVIER ALEXANDER CHAVEZ SARAGURO" userId="27571cf1-e273-4188-b1a1-476a0d2d0127" providerId="ADAL" clId="{54291968-045C-394D-983E-0FCF7A414A11}" dt="2022-02-08T13:51:41.425" v="509" actId="26606"/>
          <ac:spMkLst>
            <pc:docMk/>
            <pc:sldMk cId="2105163802" sldId="277"/>
            <ac:spMk id="31" creationId="{8FF3DAE6-FFD2-4E7C-8FB8-E958A258604D}"/>
          </ac:spMkLst>
        </pc:spChg>
        <pc:spChg chg="add">
          <ac:chgData name="XAVIER ALEXANDER CHAVEZ SARAGURO" userId="27571cf1-e273-4188-b1a1-476a0d2d0127" providerId="ADAL" clId="{54291968-045C-394D-983E-0FCF7A414A11}" dt="2022-02-08T13:51:41.425" v="509" actId="26606"/>
          <ac:spMkLst>
            <pc:docMk/>
            <pc:sldMk cId="2105163802" sldId="277"/>
            <ac:spMk id="32" creationId="{A2F7A394-B482-4D36-A98E-11A3212A1F12}"/>
          </ac:spMkLst>
        </pc:spChg>
        <pc:spChg chg="add del">
          <ac:chgData name="XAVIER ALEXANDER CHAVEZ SARAGURO" userId="27571cf1-e273-4188-b1a1-476a0d2d0127" providerId="ADAL" clId="{54291968-045C-394D-983E-0FCF7A414A11}" dt="2022-02-08T13:51:32.639" v="504" actId="26606"/>
          <ac:spMkLst>
            <pc:docMk/>
            <pc:sldMk cId="2105163802" sldId="277"/>
            <ac:spMk id="33" creationId="{40A0F4CC-F443-40C1-B000-840650808C87}"/>
          </ac:spMkLst>
        </pc:spChg>
        <pc:spChg chg="add">
          <ac:chgData name="XAVIER ALEXANDER CHAVEZ SARAGURO" userId="27571cf1-e273-4188-b1a1-476a0d2d0127" providerId="ADAL" clId="{54291968-045C-394D-983E-0FCF7A414A11}" dt="2022-02-08T13:51:41.425" v="509" actId="26606"/>
          <ac:spMkLst>
            <pc:docMk/>
            <pc:sldMk cId="2105163802" sldId="277"/>
            <ac:spMk id="34" creationId="{A4308965-434A-4011-8316-8ABEFFED04CD}"/>
          </ac:spMkLst>
        </pc:spChg>
        <pc:spChg chg="add del">
          <ac:chgData name="XAVIER ALEXANDER CHAVEZ SARAGURO" userId="27571cf1-e273-4188-b1a1-476a0d2d0127" providerId="ADAL" clId="{54291968-045C-394D-983E-0FCF7A414A11}" dt="2022-02-08T13:51:32.639" v="504" actId="26606"/>
          <ac:spMkLst>
            <pc:docMk/>
            <pc:sldMk cId="2105163802" sldId="277"/>
            <ac:spMk id="35" creationId="{8FF3DAE6-FFD2-4E7C-8FB8-E958A258604D}"/>
          </ac:spMkLst>
        </pc:spChg>
        <pc:spChg chg="add">
          <ac:chgData name="XAVIER ALEXANDER CHAVEZ SARAGURO" userId="27571cf1-e273-4188-b1a1-476a0d2d0127" providerId="ADAL" clId="{54291968-045C-394D-983E-0FCF7A414A11}" dt="2022-02-08T13:51:41.425" v="509" actId="26606"/>
          <ac:spMkLst>
            <pc:docMk/>
            <pc:sldMk cId="2105163802" sldId="277"/>
            <ac:spMk id="36" creationId="{1C910B0D-8E24-46E7-93D7-329948C60D98}"/>
          </ac:spMkLst>
        </pc:spChg>
        <pc:spChg chg="add del">
          <ac:chgData name="XAVIER ALEXANDER CHAVEZ SARAGURO" userId="27571cf1-e273-4188-b1a1-476a0d2d0127" providerId="ADAL" clId="{54291968-045C-394D-983E-0FCF7A414A11}" dt="2022-02-08T13:51:32.639" v="504" actId="26606"/>
          <ac:spMkLst>
            <pc:docMk/>
            <pc:sldMk cId="2105163802" sldId="277"/>
            <ac:spMk id="37" creationId="{A2F7A394-B482-4D36-A98E-11A3212A1F12}"/>
          </ac:spMkLst>
        </pc:spChg>
        <pc:spChg chg="add">
          <ac:chgData name="XAVIER ALEXANDER CHAVEZ SARAGURO" userId="27571cf1-e273-4188-b1a1-476a0d2d0127" providerId="ADAL" clId="{54291968-045C-394D-983E-0FCF7A414A11}" dt="2022-02-08T13:51:41.425" v="509" actId="26606"/>
          <ac:spMkLst>
            <pc:docMk/>
            <pc:sldMk cId="2105163802" sldId="277"/>
            <ac:spMk id="38" creationId="{FF215A71-CFAF-4964-A613-D07F75FC1A61}"/>
          </ac:spMkLst>
        </pc:spChg>
        <pc:spChg chg="add del">
          <ac:chgData name="XAVIER ALEXANDER CHAVEZ SARAGURO" userId="27571cf1-e273-4188-b1a1-476a0d2d0127" providerId="ADAL" clId="{54291968-045C-394D-983E-0FCF7A414A11}" dt="2022-02-08T13:51:32.639" v="504" actId="26606"/>
          <ac:spMkLst>
            <pc:docMk/>
            <pc:sldMk cId="2105163802" sldId="277"/>
            <ac:spMk id="39" creationId="{9871FB50-0611-45F2-8BF2-739990C2B921}"/>
          </ac:spMkLst>
        </pc:spChg>
        <pc:spChg chg="add del">
          <ac:chgData name="XAVIER ALEXANDER CHAVEZ SARAGURO" userId="27571cf1-e273-4188-b1a1-476a0d2d0127" providerId="ADAL" clId="{54291968-045C-394D-983E-0FCF7A414A11}" dt="2022-02-08T13:51:32.639" v="504" actId="26606"/>
          <ac:spMkLst>
            <pc:docMk/>
            <pc:sldMk cId="2105163802" sldId="277"/>
            <ac:spMk id="41" creationId="{7FA9C932-1785-4A1F-B97A-5248EE0DC565}"/>
          </ac:spMkLst>
        </pc:spChg>
        <pc:spChg chg="add del">
          <ac:chgData name="XAVIER ALEXANDER CHAVEZ SARAGURO" userId="27571cf1-e273-4188-b1a1-476a0d2d0127" providerId="ADAL" clId="{54291968-045C-394D-983E-0FCF7A414A11}" dt="2022-02-08T13:51:32.639" v="504" actId="26606"/>
          <ac:spMkLst>
            <pc:docMk/>
            <pc:sldMk cId="2105163802" sldId="277"/>
            <ac:spMk id="43" creationId="{2E490B7E-8308-49C9-9C90-6752EE13049C}"/>
          </ac:spMkLst>
        </pc:spChg>
        <pc:spChg chg="add del">
          <ac:chgData name="XAVIER ALEXANDER CHAVEZ SARAGURO" userId="27571cf1-e273-4188-b1a1-476a0d2d0127" providerId="ADAL" clId="{54291968-045C-394D-983E-0FCF7A414A11}" dt="2022-02-08T13:51:32.639" v="504" actId="26606"/>
          <ac:spMkLst>
            <pc:docMk/>
            <pc:sldMk cId="2105163802" sldId="277"/>
            <ac:spMk id="45" creationId="{C7765C21-6EFA-4B34-9F54-9CCD8B9533F0}"/>
          </ac:spMkLst>
        </pc:spChg>
        <pc:spChg chg="add del">
          <ac:chgData name="XAVIER ALEXANDER CHAVEZ SARAGURO" userId="27571cf1-e273-4188-b1a1-476a0d2d0127" providerId="ADAL" clId="{54291968-045C-394D-983E-0FCF7A414A11}" dt="2022-02-08T13:51:32.639" v="504" actId="26606"/>
          <ac:spMkLst>
            <pc:docMk/>
            <pc:sldMk cId="2105163802" sldId="277"/>
            <ac:spMk id="47" creationId="{E26B8CCE-6B07-4893-AAA1-800EDAEF119E}"/>
          </ac:spMkLst>
        </pc:spChg>
        <pc:spChg chg="add del">
          <ac:chgData name="XAVIER ALEXANDER CHAVEZ SARAGURO" userId="27571cf1-e273-4188-b1a1-476a0d2d0127" providerId="ADAL" clId="{54291968-045C-394D-983E-0FCF7A414A11}" dt="2022-02-08T13:51:36.546" v="506" actId="26606"/>
          <ac:spMkLst>
            <pc:docMk/>
            <pc:sldMk cId="2105163802" sldId="277"/>
            <ac:spMk id="49" creationId="{40A0F4CC-F443-40C1-B000-840650808C87}"/>
          </ac:spMkLst>
        </pc:spChg>
        <pc:spChg chg="add del">
          <ac:chgData name="XAVIER ALEXANDER CHAVEZ SARAGURO" userId="27571cf1-e273-4188-b1a1-476a0d2d0127" providerId="ADAL" clId="{54291968-045C-394D-983E-0FCF7A414A11}" dt="2022-02-08T13:51:36.546" v="506" actId="26606"/>
          <ac:spMkLst>
            <pc:docMk/>
            <pc:sldMk cId="2105163802" sldId="277"/>
            <ac:spMk id="50" creationId="{8FF3DAE6-FFD2-4E7C-8FB8-E958A258604D}"/>
          </ac:spMkLst>
        </pc:spChg>
        <pc:spChg chg="add del">
          <ac:chgData name="XAVIER ALEXANDER CHAVEZ SARAGURO" userId="27571cf1-e273-4188-b1a1-476a0d2d0127" providerId="ADAL" clId="{54291968-045C-394D-983E-0FCF7A414A11}" dt="2022-02-08T13:51:36.546" v="506" actId="26606"/>
          <ac:spMkLst>
            <pc:docMk/>
            <pc:sldMk cId="2105163802" sldId="277"/>
            <ac:spMk id="51" creationId="{A2F7A394-B482-4D36-A98E-11A3212A1F12}"/>
          </ac:spMkLst>
        </pc:spChg>
        <pc:spChg chg="add del">
          <ac:chgData name="XAVIER ALEXANDER CHAVEZ SARAGURO" userId="27571cf1-e273-4188-b1a1-476a0d2d0127" providerId="ADAL" clId="{54291968-045C-394D-983E-0FCF7A414A11}" dt="2022-02-08T13:51:36.546" v="506" actId="26606"/>
          <ac:spMkLst>
            <pc:docMk/>
            <pc:sldMk cId="2105163802" sldId="277"/>
            <ac:spMk id="52" creationId="{4ABBA7D2-46D4-4614-9EF4-8C394A7BB1DB}"/>
          </ac:spMkLst>
        </pc:spChg>
        <pc:spChg chg="add del">
          <ac:chgData name="XAVIER ALEXANDER CHAVEZ SARAGURO" userId="27571cf1-e273-4188-b1a1-476a0d2d0127" providerId="ADAL" clId="{54291968-045C-394D-983E-0FCF7A414A11}" dt="2022-02-08T13:51:36.546" v="506" actId="26606"/>
          <ac:spMkLst>
            <pc:docMk/>
            <pc:sldMk cId="2105163802" sldId="277"/>
            <ac:spMk id="53" creationId="{9031D485-14CF-436F-82AF-BF210B94F35F}"/>
          </ac:spMkLst>
        </pc:spChg>
        <pc:spChg chg="add del">
          <ac:chgData name="XAVIER ALEXANDER CHAVEZ SARAGURO" userId="27571cf1-e273-4188-b1a1-476a0d2d0127" providerId="ADAL" clId="{54291968-045C-394D-983E-0FCF7A414A11}" dt="2022-02-08T13:51:36.546" v="506" actId="26606"/>
          <ac:spMkLst>
            <pc:docMk/>
            <pc:sldMk cId="2105163802" sldId="277"/>
            <ac:spMk id="54" creationId="{F559CF0E-7A76-4C59-8E85-8B638EADDC33}"/>
          </ac:spMkLst>
        </pc:spChg>
        <pc:picChg chg="add del mod">
          <ac:chgData name="XAVIER ALEXANDER CHAVEZ SARAGURO" userId="27571cf1-e273-4188-b1a1-476a0d2d0127" providerId="ADAL" clId="{54291968-045C-394D-983E-0FCF7A414A11}" dt="2022-02-08T13:51:04.964" v="497" actId="478"/>
          <ac:picMkLst>
            <pc:docMk/>
            <pc:sldMk cId="2105163802" sldId="277"/>
            <ac:picMk id="4" creationId="{FBBC31D5-43D2-8B47-A68D-8A4585892963}"/>
          </ac:picMkLst>
        </pc:picChg>
        <pc:picChg chg="add del mod">
          <ac:chgData name="XAVIER ALEXANDER CHAVEZ SARAGURO" userId="27571cf1-e273-4188-b1a1-476a0d2d0127" providerId="ADAL" clId="{54291968-045C-394D-983E-0FCF7A414A11}" dt="2022-02-08T13:51:20.553" v="501" actId="478"/>
          <ac:picMkLst>
            <pc:docMk/>
            <pc:sldMk cId="2105163802" sldId="277"/>
            <ac:picMk id="5" creationId="{247839C3-4C0E-8740-A4B8-C9BC1BE24EBF}"/>
          </ac:picMkLst>
        </pc:picChg>
        <pc:picChg chg="add del mod ord">
          <ac:chgData name="XAVIER ALEXANDER CHAVEZ SARAGURO" userId="27571cf1-e273-4188-b1a1-476a0d2d0127" providerId="ADAL" clId="{54291968-045C-394D-983E-0FCF7A414A11}" dt="2022-02-08T14:02:18.139" v="527" actId="478"/>
          <ac:picMkLst>
            <pc:docMk/>
            <pc:sldMk cId="2105163802" sldId="277"/>
            <ac:picMk id="8" creationId="{BB53C764-7127-9247-B3E4-0ACBE665C9D4}"/>
          </ac:picMkLst>
        </pc:picChg>
        <pc:picChg chg="add del mod">
          <ac:chgData name="XAVIER ALEXANDER CHAVEZ SARAGURO" userId="27571cf1-e273-4188-b1a1-476a0d2d0127" providerId="ADAL" clId="{54291968-045C-394D-983E-0FCF7A414A11}" dt="2022-02-08T14:02:20.894" v="529" actId="1076"/>
          <ac:picMkLst>
            <pc:docMk/>
            <pc:sldMk cId="2105163802" sldId="277"/>
            <ac:picMk id="10" creationId="{5FD6C920-44D5-A54D-98D0-6FDAC00C12DB}"/>
          </ac:picMkLst>
        </pc:picChg>
        <pc:picChg chg="add mod">
          <ac:chgData name="XAVIER ALEXANDER CHAVEZ SARAGURO" userId="27571cf1-e273-4188-b1a1-476a0d2d0127" providerId="ADAL" clId="{54291968-045C-394D-983E-0FCF7A414A11}" dt="2022-02-08T14:02:20.018" v="528" actId="1076"/>
          <ac:picMkLst>
            <pc:docMk/>
            <pc:sldMk cId="2105163802" sldId="277"/>
            <ac:picMk id="40" creationId="{9728E026-4F87-4241-9B61-DE6FF1A047F2}"/>
          </ac:picMkLst>
        </pc:picChg>
      </pc:sldChg>
      <pc:sldChg chg="addSp delSp new mod">
        <pc:chgData name="XAVIER ALEXANDER CHAVEZ SARAGURO" userId="27571cf1-e273-4188-b1a1-476a0d2d0127" providerId="ADAL" clId="{54291968-045C-394D-983E-0FCF7A414A11}" dt="2022-02-08T13:25:11.277" v="478"/>
        <pc:sldMkLst>
          <pc:docMk/>
          <pc:sldMk cId="3682454016" sldId="278"/>
        </pc:sldMkLst>
        <pc:spChg chg="del">
          <ac:chgData name="XAVIER ALEXANDER CHAVEZ SARAGURO" userId="27571cf1-e273-4188-b1a1-476a0d2d0127" providerId="ADAL" clId="{54291968-045C-394D-983E-0FCF7A414A11}" dt="2022-02-08T13:25:10.936" v="477" actId="478"/>
          <ac:spMkLst>
            <pc:docMk/>
            <pc:sldMk cId="3682454016" sldId="278"/>
            <ac:spMk id="2" creationId="{B333072A-B201-A143-A75E-07250DF38D65}"/>
          </ac:spMkLst>
        </pc:spChg>
        <pc:spChg chg="del">
          <ac:chgData name="XAVIER ALEXANDER CHAVEZ SARAGURO" userId="27571cf1-e273-4188-b1a1-476a0d2d0127" providerId="ADAL" clId="{54291968-045C-394D-983E-0FCF7A414A11}" dt="2022-02-08T13:25:09.976" v="476" actId="478"/>
          <ac:spMkLst>
            <pc:docMk/>
            <pc:sldMk cId="3682454016" sldId="278"/>
            <ac:spMk id="3" creationId="{BEBDDF61-66E5-D645-A1B9-ECA59C449B8F}"/>
          </ac:spMkLst>
        </pc:spChg>
        <pc:picChg chg="add">
          <ac:chgData name="XAVIER ALEXANDER CHAVEZ SARAGURO" userId="27571cf1-e273-4188-b1a1-476a0d2d0127" providerId="ADAL" clId="{54291968-045C-394D-983E-0FCF7A414A11}" dt="2022-02-08T13:25:11.277" v="478"/>
          <ac:picMkLst>
            <pc:docMk/>
            <pc:sldMk cId="3682454016" sldId="278"/>
            <ac:picMk id="4" creationId="{89DFF047-FE73-954A-BC6D-24DEEB3224F4}"/>
          </ac:picMkLst>
        </pc:picChg>
      </pc:sldChg>
      <pc:sldChg chg="addSp delSp modSp new mod setBg">
        <pc:chgData name="XAVIER ALEXANDER CHAVEZ SARAGURO" userId="27571cf1-e273-4188-b1a1-476a0d2d0127" providerId="ADAL" clId="{54291968-045C-394D-983E-0FCF7A414A11}" dt="2022-02-08T13:54:22.341" v="524" actId="26606"/>
        <pc:sldMkLst>
          <pc:docMk/>
          <pc:sldMk cId="380838031" sldId="279"/>
        </pc:sldMkLst>
        <pc:spChg chg="del">
          <ac:chgData name="XAVIER ALEXANDER CHAVEZ SARAGURO" userId="27571cf1-e273-4188-b1a1-476a0d2d0127" providerId="ADAL" clId="{54291968-045C-394D-983E-0FCF7A414A11}" dt="2022-02-08T13:54:20.068" v="523" actId="478"/>
          <ac:spMkLst>
            <pc:docMk/>
            <pc:sldMk cId="380838031" sldId="279"/>
            <ac:spMk id="2" creationId="{59F3BE74-1E26-E041-B98C-C0EC26210696}"/>
          </ac:spMkLst>
        </pc:spChg>
        <pc:spChg chg="del">
          <ac:chgData name="XAVIER ALEXANDER CHAVEZ SARAGURO" userId="27571cf1-e273-4188-b1a1-476a0d2d0127" providerId="ADAL" clId="{54291968-045C-394D-983E-0FCF7A414A11}" dt="2022-02-08T13:54:14.318" v="521" actId="478"/>
          <ac:spMkLst>
            <pc:docMk/>
            <pc:sldMk cId="380838031" sldId="279"/>
            <ac:spMk id="3" creationId="{76D3899E-1DCD-DE46-83B3-C7F68F79F3EE}"/>
          </ac:spMkLst>
        </pc:spChg>
        <pc:spChg chg="add">
          <ac:chgData name="XAVIER ALEXANDER CHAVEZ SARAGURO" userId="27571cf1-e273-4188-b1a1-476a0d2d0127" providerId="ADAL" clId="{54291968-045C-394D-983E-0FCF7A414A11}" dt="2022-02-08T13:54:22.341" v="524" actId="26606"/>
          <ac:spMkLst>
            <pc:docMk/>
            <pc:sldMk cId="380838031" sldId="279"/>
            <ac:spMk id="9" creationId="{1DDC3EF6-2EA5-44B3-94C7-9DDA67A127D0}"/>
          </ac:spMkLst>
        </pc:spChg>
        <pc:spChg chg="add">
          <ac:chgData name="XAVIER ALEXANDER CHAVEZ SARAGURO" userId="27571cf1-e273-4188-b1a1-476a0d2d0127" providerId="ADAL" clId="{54291968-045C-394D-983E-0FCF7A414A11}" dt="2022-02-08T13:54:22.341" v="524" actId="26606"/>
          <ac:spMkLst>
            <pc:docMk/>
            <pc:sldMk cId="380838031" sldId="279"/>
            <ac:spMk id="11" creationId="{87925A9A-E9FA-496E-9C09-7C2845E0062B}"/>
          </ac:spMkLst>
        </pc:spChg>
        <pc:spChg chg="add">
          <ac:chgData name="XAVIER ALEXANDER CHAVEZ SARAGURO" userId="27571cf1-e273-4188-b1a1-476a0d2d0127" providerId="ADAL" clId="{54291968-045C-394D-983E-0FCF7A414A11}" dt="2022-02-08T13:54:22.341" v="524" actId="26606"/>
          <ac:spMkLst>
            <pc:docMk/>
            <pc:sldMk cId="380838031" sldId="279"/>
            <ac:spMk id="13" creationId="{2073ABB4-E164-4CBF-ADFF-25552BB7913B}"/>
          </ac:spMkLst>
        </pc:spChg>
        <pc:spChg chg="add">
          <ac:chgData name="XAVIER ALEXANDER CHAVEZ SARAGURO" userId="27571cf1-e273-4188-b1a1-476a0d2d0127" providerId="ADAL" clId="{54291968-045C-394D-983E-0FCF7A414A11}" dt="2022-02-08T13:54:22.341" v="524" actId="26606"/>
          <ac:spMkLst>
            <pc:docMk/>
            <pc:sldMk cId="380838031" sldId="279"/>
            <ac:spMk id="15" creationId="{1259A422-0023-4292-8200-E080556F30F9}"/>
          </ac:spMkLst>
        </pc:spChg>
        <pc:spChg chg="add">
          <ac:chgData name="XAVIER ALEXANDER CHAVEZ SARAGURO" userId="27571cf1-e273-4188-b1a1-476a0d2d0127" providerId="ADAL" clId="{54291968-045C-394D-983E-0FCF7A414A11}" dt="2022-02-08T13:54:22.341" v="524" actId="26606"/>
          <ac:spMkLst>
            <pc:docMk/>
            <pc:sldMk cId="380838031" sldId="279"/>
            <ac:spMk id="17" creationId="{A2413CA5-4739-4BC9-8BB3-B0A4928D314F}"/>
          </ac:spMkLst>
        </pc:spChg>
        <pc:picChg chg="add mod">
          <ac:chgData name="XAVIER ALEXANDER CHAVEZ SARAGURO" userId="27571cf1-e273-4188-b1a1-476a0d2d0127" providerId="ADAL" clId="{54291968-045C-394D-983E-0FCF7A414A11}" dt="2022-02-08T13:54:22.341" v="524" actId="26606"/>
          <ac:picMkLst>
            <pc:docMk/>
            <pc:sldMk cId="380838031" sldId="279"/>
            <ac:picMk id="4" creationId="{D35C465E-3297-1443-BA99-BD2A2280DB1B}"/>
          </ac:picMkLst>
        </pc:picChg>
      </pc:sldChg>
      <pc:sldChg chg="addSp delSp new del mod">
        <pc:chgData name="XAVIER ALEXANDER CHAVEZ SARAGURO" userId="27571cf1-e273-4188-b1a1-476a0d2d0127" providerId="ADAL" clId="{54291968-045C-394D-983E-0FCF7A414A11}" dt="2022-02-08T13:25:40.420" v="484" actId="2696"/>
        <pc:sldMkLst>
          <pc:docMk/>
          <pc:sldMk cId="3522009736" sldId="279"/>
        </pc:sldMkLst>
        <pc:spChg chg="del">
          <ac:chgData name="XAVIER ALEXANDER CHAVEZ SARAGURO" userId="27571cf1-e273-4188-b1a1-476a0d2d0127" providerId="ADAL" clId="{54291968-045C-394D-983E-0FCF7A414A11}" dt="2022-02-08T13:25:32.322" v="482" actId="478"/>
          <ac:spMkLst>
            <pc:docMk/>
            <pc:sldMk cId="3522009736" sldId="279"/>
            <ac:spMk id="2" creationId="{53D6FFCE-D685-EF44-B427-B5A16B6DF49E}"/>
          </ac:spMkLst>
        </pc:spChg>
        <pc:spChg chg="del">
          <ac:chgData name="XAVIER ALEXANDER CHAVEZ SARAGURO" userId="27571cf1-e273-4188-b1a1-476a0d2d0127" providerId="ADAL" clId="{54291968-045C-394D-983E-0FCF7A414A11}" dt="2022-02-08T13:25:28.200" v="480" actId="478"/>
          <ac:spMkLst>
            <pc:docMk/>
            <pc:sldMk cId="3522009736" sldId="279"/>
            <ac:spMk id="3" creationId="{B485F19F-3BD0-E24F-A852-4FEEB861C1CB}"/>
          </ac:spMkLst>
        </pc:spChg>
        <pc:picChg chg="add del">
          <ac:chgData name="XAVIER ALEXANDER CHAVEZ SARAGURO" userId="27571cf1-e273-4188-b1a1-476a0d2d0127" providerId="ADAL" clId="{54291968-045C-394D-983E-0FCF7A414A11}" dt="2022-02-08T13:25:37.280" v="483" actId="478"/>
          <ac:picMkLst>
            <pc:docMk/>
            <pc:sldMk cId="3522009736" sldId="279"/>
            <ac:picMk id="4" creationId="{9DC46C07-801F-7442-90D1-E4A87B57CE5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2/9/22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95835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5335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2/9/22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3431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2/9/22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73300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2/9/22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20694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81721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66130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56196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41377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2/9/22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17456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55683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2/9/22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‹Nº›</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6153919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3" descr="Bombillas blancas con una amarilla que sobresale">
            <a:extLst>
              <a:ext uri="{FF2B5EF4-FFF2-40B4-BE49-F238E27FC236}">
                <a16:creationId xmlns:a16="http://schemas.microsoft.com/office/drawing/2014/main" id="{CC4315BC-2623-40F5-9C41-1B861F5C1204}"/>
              </a:ext>
            </a:extLst>
          </p:cNvPr>
          <p:cNvPicPr>
            <a:picLocks noChangeAspect="1"/>
          </p:cNvPicPr>
          <p:nvPr/>
        </p:nvPicPr>
        <p:blipFill rotWithShape="1">
          <a:blip r:embed="rId2"/>
          <a:srcRect b="15730"/>
          <a:stretch/>
        </p:blipFill>
        <p:spPr>
          <a:xfrm>
            <a:off x="20" y="10"/>
            <a:ext cx="12191980" cy="6857988"/>
          </a:xfrm>
          <a:prstGeom prst="rect">
            <a:avLst/>
          </a:prstGeom>
        </p:spPr>
      </p:pic>
      <p:sp>
        <p:nvSpPr>
          <p:cNvPr id="48"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3B622A2F-D1D3-8A47-99A4-1E2B4BB45BD2}"/>
              </a:ext>
            </a:extLst>
          </p:cNvPr>
          <p:cNvSpPr>
            <a:spLocks noGrp="1"/>
          </p:cNvSpPr>
          <p:nvPr>
            <p:ph type="ctrTitle"/>
          </p:nvPr>
        </p:nvSpPr>
        <p:spPr>
          <a:xfrm>
            <a:off x="837126" y="1419225"/>
            <a:ext cx="4320227" cy="2395117"/>
          </a:xfrm>
        </p:spPr>
        <p:txBody>
          <a:bodyPr>
            <a:normAutofit/>
          </a:bodyPr>
          <a:lstStyle/>
          <a:p>
            <a:r>
              <a:rPr lang="es-EC" sz="4000">
                <a:solidFill>
                  <a:srgbClr val="FFFFFF"/>
                </a:solidFill>
              </a:rPr>
              <a:t>Proyecto Integrador</a:t>
            </a:r>
          </a:p>
        </p:txBody>
      </p:sp>
      <p:sp>
        <p:nvSpPr>
          <p:cNvPr id="3" name="Subtítulo 2">
            <a:extLst>
              <a:ext uri="{FF2B5EF4-FFF2-40B4-BE49-F238E27FC236}">
                <a16:creationId xmlns:a16="http://schemas.microsoft.com/office/drawing/2014/main" id="{9AC50CEF-42F5-9B49-9A18-666C4268ACAD}"/>
              </a:ext>
            </a:extLst>
          </p:cNvPr>
          <p:cNvSpPr>
            <a:spLocks noGrp="1"/>
          </p:cNvSpPr>
          <p:nvPr>
            <p:ph type="subTitle" idx="1"/>
          </p:nvPr>
        </p:nvSpPr>
        <p:spPr>
          <a:xfrm>
            <a:off x="837126" y="3824577"/>
            <a:ext cx="4320228" cy="1614198"/>
          </a:xfrm>
        </p:spPr>
        <p:txBody>
          <a:bodyPr>
            <a:normAutofit/>
          </a:bodyPr>
          <a:lstStyle/>
          <a:p>
            <a:r>
              <a:rPr lang="es-EC" sz="1800" dirty="0">
                <a:solidFill>
                  <a:srgbClr val="FFFFFF">
                    <a:alpha val="75000"/>
                  </a:srgbClr>
                </a:solidFill>
              </a:rPr>
              <a:t>Nombre: Xavier Chávez </a:t>
            </a:r>
          </a:p>
          <a:p>
            <a:endParaRPr lang="es-EC" sz="1800" dirty="0">
              <a:solidFill>
                <a:srgbClr val="FFFFFF">
                  <a:alpha val="75000"/>
                </a:srgbClr>
              </a:solidFill>
            </a:endParaRPr>
          </a:p>
        </p:txBody>
      </p:sp>
    </p:spTree>
    <p:extLst>
      <p:ext uri="{BB962C8B-B14F-4D97-AF65-F5344CB8AC3E}">
        <p14:creationId xmlns:p14="http://schemas.microsoft.com/office/powerpoint/2010/main" val="16512989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Marcador de contenido 3">
            <a:extLst>
              <a:ext uri="{FF2B5EF4-FFF2-40B4-BE49-F238E27FC236}">
                <a16:creationId xmlns:a16="http://schemas.microsoft.com/office/drawing/2014/main" id="{AA62C0E5-0AE5-A54A-896A-402649D87D51}"/>
              </a:ext>
            </a:extLst>
          </p:cNvPr>
          <p:cNvPicPr>
            <a:picLocks noGrp="1" noChangeAspect="1"/>
          </p:cNvPicPr>
          <p:nvPr>
            <p:ph idx="1"/>
          </p:nvPr>
        </p:nvPicPr>
        <p:blipFill>
          <a:blip r:embed="rId2"/>
          <a:stretch>
            <a:fillRect/>
          </a:stretch>
        </p:blipFill>
        <p:spPr>
          <a:xfrm>
            <a:off x="446533" y="2222983"/>
            <a:ext cx="5609384" cy="2412034"/>
          </a:xfrm>
          <a:prstGeom prst="rect">
            <a:avLst/>
          </a:prstGeom>
        </p:spPr>
      </p:pic>
      <p:pic>
        <p:nvPicPr>
          <p:cNvPr id="2" name="Imagen 1">
            <a:extLst>
              <a:ext uri="{FF2B5EF4-FFF2-40B4-BE49-F238E27FC236}">
                <a16:creationId xmlns:a16="http://schemas.microsoft.com/office/drawing/2014/main" id="{25204D39-14C7-8D4D-91F0-48B42CC524EF}"/>
              </a:ext>
            </a:extLst>
          </p:cNvPr>
          <p:cNvPicPr>
            <a:picLocks noChangeAspect="1"/>
          </p:cNvPicPr>
          <p:nvPr/>
        </p:nvPicPr>
        <p:blipFill>
          <a:blip r:embed="rId3"/>
          <a:stretch>
            <a:fillRect/>
          </a:stretch>
        </p:blipFill>
        <p:spPr>
          <a:xfrm>
            <a:off x="6149035" y="1610160"/>
            <a:ext cx="5596432" cy="3637680"/>
          </a:xfrm>
          <a:prstGeom prst="rect">
            <a:avLst/>
          </a:prstGeom>
        </p:spPr>
      </p:pic>
    </p:spTree>
    <p:extLst>
      <p:ext uri="{BB962C8B-B14F-4D97-AF65-F5344CB8AC3E}">
        <p14:creationId xmlns:p14="http://schemas.microsoft.com/office/powerpoint/2010/main" val="165340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12A8DF2-FC7D-DE49-9742-3596BC2EC99F}"/>
              </a:ext>
            </a:extLst>
          </p:cNvPr>
          <p:cNvPicPr>
            <a:picLocks noChangeAspect="1"/>
          </p:cNvPicPr>
          <p:nvPr/>
        </p:nvPicPr>
        <p:blipFill>
          <a:blip r:embed="rId2"/>
          <a:stretch>
            <a:fillRect/>
          </a:stretch>
        </p:blipFill>
        <p:spPr>
          <a:xfrm>
            <a:off x="1206500" y="457200"/>
            <a:ext cx="9779000" cy="5943600"/>
          </a:xfrm>
          <a:prstGeom prst="rect">
            <a:avLst/>
          </a:prstGeom>
        </p:spPr>
      </p:pic>
    </p:spTree>
    <p:extLst>
      <p:ext uri="{BB962C8B-B14F-4D97-AF65-F5344CB8AC3E}">
        <p14:creationId xmlns:p14="http://schemas.microsoft.com/office/powerpoint/2010/main" val="20052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9DFF047-FE73-954A-BC6D-24DEEB3224F4}"/>
              </a:ext>
            </a:extLst>
          </p:cNvPr>
          <p:cNvPicPr>
            <a:picLocks noChangeAspect="1"/>
          </p:cNvPicPr>
          <p:nvPr/>
        </p:nvPicPr>
        <p:blipFill>
          <a:blip r:embed="rId2"/>
          <a:stretch>
            <a:fillRect/>
          </a:stretch>
        </p:blipFill>
        <p:spPr>
          <a:xfrm>
            <a:off x="865242" y="0"/>
            <a:ext cx="10461516" cy="6858000"/>
          </a:xfrm>
          <a:prstGeom prst="rect">
            <a:avLst/>
          </a:prstGeom>
        </p:spPr>
      </p:pic>
    </p:spTree>
    <p:extLst>
      <p:ext uri="{BB962C8B-B14F-4D97-AF65-F5344CB8AC3E}">
        <p14:creationId xmlns:p14="http://schemas.microsoft.com/office/powerpoint/2010/main" val="368245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0D70B4-716E-4A40-BFE5-3E73E4AD193B}"/>
              </a:ext>
            </a:extLst>
          </p:cNvPr>
          <p:cNvSpPr>
            <a:spLocks noGrp="1"/>
          </p:cNvSpPr>
          <p:nvPr>
            <p:ph type="title"/>
          </p:nvPr>
        </p:nvSpPr>
        <p:spPr>
          <a:xfrm>
            <a:off x="581192" y="1124999"/>
            <a:ext cx="4076149" cy="4608003"/>
          </a:xfrm>
        </p:spPr>
        <p:txBody>
          <a:bodyPr anchor="ctr">
            <a:normAutofit/>
          </a:bodyPr>
          <a:lstStyle/>
          <a:p>
            <a:r>
              <a:rPr lang="es-EC" sz="4000">
                <a:solidFill>
                  <a:schemeClr val="accent1"/>
                </a:solidFill>
              </a:rPr>
              <a:t>DEsafios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2292EED7-F756-DC47-B458-6EBFDCC7F7CC}"/>
              </a:ext>
            </a:extLst>
          </p:cNvPr>
          <p:cNvSpPr>
            <a:spLocks noGrp="1"/>
          </p:cNvSpPr>
          <p:nvPr>
            <p:ph idx="1"/>
          </p:nvPr>
        </p:nvSpPr>
        <p:spPr>
          <a:xfrm>
            <a:off x="5117586" y="1124998"/>
            <a:ext cx="6143248" cy="4608003"/>
          </a:xfrm>
        </p:spPr>
        <p:txBody>
          <a:bodyPr>
            <a:normAutofit/>
          </a:bodyPr>
          <a:lstStyle/>
          <a:p>
            <a:r>
              <a:rPr lang="es-EC" sz="2000"/>
              <a:t>En este csv se encontro varios desafios el cual fuimos corrigiendo.</a:t>
            </a:r>
          </a:p>
          <a:p>
            <a:pPr marL="0" indent="0">
              <a:buNone/>
            </a:pPr>
            <a:r>
              <a:rPr lang="es-EC" sz="2000"/>
              <a:t>El primer desafia que nos dimos cuenta es la forma de extraer un archivo JSON en las columnas producion_countries, production_companies, spoken_languages y el crew.</a:t>
            </a:r>
          </a:p>
        </p:txBody>
      </p:sp>
    </p:spTree>
    <p:extLst>
      <p:ext uri="{BB962C8B-B14F-4D97-AF65-F5344CB8AC3E}">
        <p14:creationId xmlns:p14="http://schemas.microsoft.com/office/powerpoint/2010/main" val="20731876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7A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87326CEF-84AD-0544-BE5E-094B11EC6BF0}"/>
              </a:ext>
            </a:extLst>
          </p:cNvPr>
          <p:cNvPicPr>
            <a:picLocks noGrp="1" noChangeAspect="1"/>
          </p:cNvPicPr>
          <p:nvPr>
            <p:ph idx="1"/>
          </p:nvPr>
        </p:nvPicPr>
        <p:blipFill>
          <a:blip r:embed="rId2"/>
          <a:stretch>
            <a:fillRect/>
          </a:stretch>
        </p:blipFill>
        <p:spPr>
          <a:xfrm>
            <a:off x="643467" y="702735"/>
            <a:ext cx="10905066" cy="5452530"/>
          </a:xfrm>
          <a:prstGeom prst="rect">
            <a:avLst/>
          </a:prstGeom>
        </p:spPr>
      </p:pic>
    </p:spTree>
    <p:extLst>
      <p:ext uri="{BB962C8B-B14F-4D97-AF65-F5344CB8AC3E}">
        <p14:creationId xmlns:p14="http://schemas.microsoft.com/office/powerpoint/2010/main" val="2863437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magen 4">
            <a:extLst>
              <a:ext uri="{FF2B5EF4-FFF2-40B4-BE49-F238E27FC236}">
                <a16:creationId xmlns:a16="http://schemas.microsoft.com/office/drawing/2014/main" id="{E477B26D-B44C-4140-B55F-CCF0C6F474D0}"/>
              </a:ext>
            </a:extLst>
          </p:cNvPr>
          <p:cNvPicPr>
            <a:picLocks noChangeAspect="1"/>
          </p:cNvPicPr>
          <p:nvPr/>
        </p:nvPicPr>
        <p:blipFill>
          <a:blip r:embed="rId2"/>
          <a:stretch>
            <a:fillRect/>
          </a:stretch>
        </p:blipFill>
        <p:spPr>
          <a:xfrm>
            <a:off x="634322" y="0"/>
            <a:ext cx="10923356" cy="6858000"/>
          </a:xfrm>
          <a:prstGeom prst="rect">
            <a:avLst/>
          </a:prstGeom>
        </p:spPr>
      </p:pic>
    </p:spTree>
    <p:extLst>
      <p:ext uri="{BB962C8B-B14F-4D97-AF65-F5344CB8AC3E}">
        <p14:creationId xmlns:p14="http://schemas.microsoft.com/office/powerpoint/2010/main" val="2347101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32">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4">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6">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8">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40">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42">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Imagen 9">
            <a:extLst>
              <a:ext uri="{FF2B5EF4-FFF2-40B4-BE49-F238E27FC236}">
                <a16:creationId xmlns:a16="http://schemas.microsoft.com/office/drawing/2014/main" id="{5FD6C920-44D5-A54D-98D0-6FDAC00C12DB}"/>
              </a:ext>
            </a:extLst>
          </p:cNvPr>
          <p:cNvPicPr>
            <a:picLocks noChangeAspect="1"/>
          </p:cNvPicPr>
          <p:nvPr/>
        </p:nvPicPr>
        <p:blipFill>
          <a:blip r:embed="rId2"/>
          <a:stretch>
            <a:fillRect/>
          </a:stretch>
        </p:blipFill>
        <p:spPr>
          <a:xfrm>
            <a:off x="3251224" y="5375370"/>
            <a:ext cx="5609384" cy="1388321"/>
          </a:xfrm>
          <a:prstGeom prst="rect">
            <a:avLst/>
          </a:prstGeom>
        </p:spPr>
      </p:pic>
      <p:pic>
        <p:nvPicPr>
          <p:cNvPr id="40" name="Imagen 39">
            <a:extLst>
              <a:ext uri="{FF2B5EF4-FFF2-40B4-BE49-F238E27FC236}">
                <a16:creationId xmlns:a16="http://schemas.microsoft.com/office/drawing/2014/main" id="{9728E026-4F87-4241-9B61-DE6FF1A047F2}"/>
              </a:ext>
            </a:extLst>
          </p:cNvPr>
          <p:cNvPicPr>
            <a:picLocks noChangeAspect="1"/>
          </p:cNvPicPr>
          <p:nvPr/>
        </p:nvPicPr>
        <p:blipFill>
          <a:blip r:embed="rId3"/>
          <a:stretch>
            <a:fillRect/>
          </a:stretch>
        </p:blipFill>
        <p:spPr>
          <a:xfrm>
            <a:off x="1855486" y="-1"/>
            <a:ext cx="8587097" cy="5281062"/>
          </a:xfrm>
          <a:prstGeom prst="rect">
            <a:avLst/>
          </a:prstGeom>
        </p:spPr>
      </p:pic>
    </p:spTree>
    <p:extLst>
      <p:ext uri="{BB962C8B-B14F-4D97-AF65-F5344CB8AC3E}">
        <p14:creationId xmlns:p14="http://schemas.microsoft.com/office/powerpoint/2010/main" val="210516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BEDCEB2-C2D4-2A44-8735-7CB9BB8C1929}"/>
              </a:ext>
            </a:extLst>
          </p:cNvPr>
          <p:cNvSpPr>
            <a:spLocks noGrp="1"/>
          </p:cNvSpPr>
          <p:nvPr>
            <p:ph type="title"/>
          </p:nvPr>
        </p:nvSpPr>
        <p:spPr>
          <a:xfrm>
            <a:off x="601255" y="702155"/>
            <a:ext cx="3409783" cy="1300365"/>
          </a:xfrm>
        </p:spPr>
        <p:txBody>
          <a:bodyPr>
            <a:normAutofit/>
          </a:bodyPr>
          <a:lstStyle/>
          <a:p>
            <a:r>
              <a:rPr lang="es-EC">
                <a:solidFill>
                  <a:srgbClr val="FFFFFF"/>
                </a:solidFill>
              </a:rPr>
              <a:t>INSERTS</a:t>
            </a:r>
          </a:p>
        </p:txBody>
      </p:sp>
      <p:sp>
        <p:nvSpPr>
          <p:cNvPr id="3" name="Marcador de contenido 2">
            <a:extLst>
              <a:ext uri="{FF2B5EF4-FFF2-40B4-BE49-F238E27FC236}">
                <a16:creationId xmlns:a16="http://schemas.microsoft.com/office/drawing/2014/main" id="{400E7B4D-CA5A-9A42-8381-4144D252F68D}"/>
              </a:ext>
            </a:extLst>
          </p:cNvPr>
          <p:cNvSpPr>
            <a:spLocks noGrp="1"/>
          </p:cNvSpPr>
          <p:nvPr>
            <p:ph idx="1"/>
          </p:nvPr>
        </p:nvSpPr>
        <p:spPr>
          <a:xfrm>
            <a:off x="601255" y="2177142"/>
            <a:ext cx="3409782" cy="3823607"/>
          </a:xfrm>
        </p:spPr>
        <p:txBody>
          <a:bodyPr>
            <a:normAutofit/>
          </a:bodyPr>
          <a:lstStyle/>
          <a:p>
            <a:pPr>
              <a:buClr>
                <a:srgbClr val="87AB36"/>
              </a:buClr>
            </a:pPr>
            <a:r>
              <a:rPr lang="es-EC">
                <a:solidFill>
                  <a:srgbClr val="FFFFFF"/>
                </a:solidFill>
              </a:rPr>
              <a:t>Ahora se procede a poblar nuesta base de datos.</a:t>
            </a:r>
          </a:p>
        </p:txBody>
      </p:sp>
      <p:pic>
        <p:nvPicPr>
          <p:cNvPr id="6" name="Imagen 5">
            <a:extLst>
              <a:ext uri="{FF2B5EF4-FFF2-40B4-BE49-F238E27FC236}">
                <a16:creationId xmlns:a16="http://schemas.microsoft.com/office/drawing/2014/main" id="{989CA215-6AFB-B74A-997D-636DCE600AF5}"/>
              </a:ext>
            </a:extLst>
          </p:cNvPr>
          <p:cNvPicPr>
            <a:picLocks noChangeAspect="1"/>
          </p:cNvPicPr>
          <p:nvPr/>
        </p:nvPicPr>
        <p:blipFill>
          <a:blip r:embed="rId2"/>
          <a:stretch>
            <a:fillRect/>
          </a:stretch>
        </p:blipFill>
        <p:spPr>
          <a:xfrm>
            <a:off x="5185082" y="936141"/>
            <a:ext cx="5645801" cy="4968305"/>
          </a:xfrm>
          <a:prstGeom prst="rect">
            <a:avLst/>
          </a:prstGeom>
        </p:spPr>
      </p:pic>
    </p:spTree>
    <p:extLst>
      <p:ext uri="{BB962C8B-B14F-4D97-AF65-F5344CB8AC3E}">
        <p14:creationId xmlns:p14="http://schemas.microsoft.com/office/powerpoint/2010/main" val="281002611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7A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35C465E-3297-1443-BA99-BD2A2280DB1B}"/>
              </a:ext>
            </a:extLst>
          </p:cNvPr>
          <p:cNvPicPr>
            <a:picLocks noChangeAspect="1"/>
          </p:cNvPicPr>
          <p:nvPr/>
        </p:nvPicPr>
        <p:blipFill>
          <a:blip r:embed="rId2"/>
          <a:stretch>
            <a:fillRect/>
          </a:stretch>
        </p:blipFill>
        <p:spPr>
          <a:xfrm>
            <a:off x="643467" y="1084412"/>
            <a:ext cx="10905066" cy="4689176"/>
          </a:xfrm>
          <a:prstGeom prst="rect">
            <a:avLst/>
          </a:prstGeom>
        </p:spPr>
      </p:pic>
    </p:spTree>
    <p:extLst>
      <p:ext uri="{BB962C8B-B14F-4D97-AF65-F5344CB8AC3E}">
        <p14:creationId xmlns:p14="http://schemas.microsoft.com/office/powerpoint/2010/main" val="38083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94C3B-8C2C-F941-B13B-05FB38CA108F}"/>
              </a:ext>
            </a:extLst>
          </p:cNvPr>
          <p:cNvSpPr>
            <a:spLocks noGrp="1"/>
          </p:cNvSpPr>
          <p:nvPr>
            <p:ph type="title"/>
          </p:nvPr>
        </p:nvSpPr>
        <p:spPr/>
        <p:txBody>
          <a:bodyPr/>
          <a:lstStyle/>
          <a:p>
            <a:r>
              <a:rPr lang="es-EC" dirty="0"/>
              <a:t>Modelo RElacional</a:t>
            </a:r>
          </a:p>
        </p:txBody>
      </p:sp>
      <p:pic>
        <p:nvPicPr>
          <p:cNvPr id="4" name="Imagen 3">
            <a:extLst>
              <a:ext uri="{FF2B5EF4-FFF2-40B4-BE49-F238E27FC236}">
                <a16:creationId xmlns:a16="http://schemas.microsoft.com/office/drawing/2014/main" id="{7B9AD90B-0D25-7C4B-8A47-4841F558095B}"/>
              </a:ext>
            </a:extLst>
          </p:cNvPr>
          <p:cNvPicPr>
            <a:picLocks noChangeAspect="1"/>
          </p:cNvPicPr>
          <p:nvPr/>
        </p:nvPicPr>
        <p:blipFill>
          <a:blip r:embed="rId2"/>
          <a:stretch>
            <a:fillRect/>
          </a:stretch>
        </p:blipFill>
        <p:spPr>
          <a:xfrm>
            <a:off x="0" y="1258428"/>
            <a:ext cx="12192000" cy="4341143"/>
          </a:xfrm>
          <a:prstGeom prst="rect">
            <a:avLst/>
          </a:prstGeom>
        </p:spPr>
      </p:pic>
    </p:spTree>
    <p:extLst>
      <p:ext uri="{BB962C8B-B14F-4D97-AF65-F5344CB8AC3E}">
        <p14:creationId xmlns:p14="http://schemas.microsoft.com/office/powerpoint/2010/main" val="368577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120F11A-414C-1046-9E77-9094771B77CC}"/>
              </a:ext>
            </a:extLst>
          </p:cNvPr>
          <p:cNvPicPr>
            <a:picLocks noChangeAspect="1"/>
          </p:cNvPicPr>
          <p:nvPr/>
        </p:nvPicPr>
        <p:blipFill>
          <a:blip r:embed="rId2"/>
          <a:stretch>
            <a:fillRect/>
          </a:stretch>
        </p:blipFill>
        <p:spPr>
          <a:xfrm>
            <a:off x="29956" y="0"/>
            <a:ext cx="12132088" cy="6858000"/>
          </a:xfrm>
          <a:prstGeom prst="rect">
            <a:avLst/>
          </a:prstGeom>
        </p:spPr>
      </p:pic>
    </p:spTree>
    <p:extLst>
      <p:ext uri="{BB962C8B-B14F-4D97-AF65-F5344CB8AC3E}">
        <p14:creationId xmlns:p14="http://schemas.microsoft.com/office/powerpoint/2010/main" val="530675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843B3-8115-BF47-A4EA-C9F61EDFDB2D}"/>
              </a:ext>
            </a:extLst>
          </p:cNvPr>
          <p:cNvSpPr>
            <a:spLocks noGrp="1"/>
          </p:cNvSpPr>
          <p:nvPr>
            <p:ph type="title"/>
          </p:nvPr>
        </p:nvSpPr>
        <p:spPr>
          <a:xfrm>
            <a:off x="581191" y="702156"/>
            <a:ext cx="11163133" cy="555144"/>
          </a:xfrm>
        </p:spPr>
        <p:txBody>
          <a:bodyPr>
            <a:normAutofit fontScale="90000"/>
          </a:bodyPr>
          <a:lstStyle/>
          <a:p>
            <a:r>
              <a:rPr lang="es-EC" dirty="0"/>
              <a:t>Modelo Entidad-RElación</a:t>
            </a:r>
          </a:p>
        </p:txBody>
      </p:sp>
      <p:pic>
        <p:nvPicPr>
          <p:cNvPr id="6" name="Marcador de contenido 5">
            <a:extLst>
              <a:ext uri="{FF2B5EF4-FFF2-40B4-BE49-F238E27FC236}">
                <a16:creationId xmlns:a16="http://schemas.microsoft.com/office/drawing/2014/main" id="{5B56A61D-4B0C-5143-8434-E3C1FF568788}"/>
              </a:ext>
            </a:extLst>
          </p:cNvPr>
          <p:cNvPicPr>
            <a:picLocks noGrp="1" noChangeAspect="1"/>
          </p:cNvPicPr>
          <p:nvPr>
            <p:ph idx="1"/>
          </p:nvPr>
        </p:nvPicPr>
        <p:blipFill>
          <a:blip r:embed="rId2"/>
          <a:stretch>
            <a:fillRect/>
          </a:stretch>
        </p:blipFill>
        <p:spPr>
          <a:xfrm>
            <a:off x="1816757" y="702156"/>
            <a:ext cx="10184742" cy="6032501"/>
          </a:xfrm>
        </p:spPr>
      </p:pic>
    </p:spTree>
    <p:extLst>
      <p:ext uri="{BB962C8B-B14F-4D97-AF65-F5344CB8AC3E}">
        <p14:creationId xmlns:p14="http://schemas.microsoft.com/office/powerpoint/2010/main" val="127335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25283E-B077-3245-B03B-44227F5FAD6F}"/>
              </a:ext>
            </a:extLst>
          </p:cNvPr>
          <p:cNvSpPr>
            <a:spLocks noGrp="1"/>
          </p:cNvSpPr>
          <p:nvPr>
            <p:ph type="title"/>
          </p:nvPr>
        </p:nvSpPr>
        <p:spPr>
          <a:xfrm>
            <a:off x="6584733" y="980660"/>
            <a:ext cx="4836121" cy="4878137"/>
          </a:xfrm>
        </p:spPr>
        <p:txBody>
          <a:bodyPr anchor="ctr">
            <a:normAutofit/>
          </a:bodyPr>
          <a:lstStyle/>
          <a:p>
            <a:r>
              <a:rPr lang="es-EC" sz="4800"/>
              <a:t>Normalización</a:t>
            </a:r>
          </a:p>
        </p:txBody>
      </p:sp>
      <p:sp>
        <p:nvSpPr>
          <p:cNvPr id="10" name="Rectangle 9">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539496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4733" y="752989"/>
            <a:ext cx="482803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3D384DC1-0E96-CC4F-B869-61E52D4942F3}"/>
              </a:ext>
            </a:extLst>
          </p:cNvPr>
          <p:cNvSpPr>
            <a:spLocks noGrp="1"/>
          </p:cNvSpPr>
          <p:nvPr>
            <p:ph idx="1"/>
          </p:nvPr>
        </p:nvSpPr>
        <p:spPr>
          <a:xfrm>
            <a:off x="778166" y="1046922"/>
            <a:ext cx="5069756" cy="4811877"/>
          </a:xfrm>
        </p:spPr>
        <p:txBody>
          <a:bodyPr>
            <a:normAutofit/>
          </a:bodyPr>
          <a:lstStyle/>
          <a:p>
            <a:r>
              <a:rPr lang="es-EC" dirty="0"/>
              <a:t>Definimos la Normalización como un proceso paso a paso a través del cual reducimos la complejidad de una base de datos. La base de datos puede tener muchas redundancias (información innecesaria que se ha vuelto obsoleta o ya no es útil).</a:t>
            </a:r>
          </a:p>
          <a:p>
            <a:r>
              <a:rPr lang="es-EC" dirty="0"/>
              <a:t>Para realizar la normalización de la tabla movie, se siguió las siguientes formas: </a:t>
            </a:r>
          </a:p>
          <a:p>
            <a:pPr marL="457200" indent="-457200">
              <a:buFont typeface="+mj-lt"/>
              <a:buAutoNum type="arabicPeriod"/>
            </a:pPr>
            <a:r>
              <a:rPr lang="es-EC" dirty="0"/>
              <a:t>Primera forma normal (1FN)</a:t>
            </a:r>
          </a:p>
          <a:p>
            <a:pPr marL="457200" indent="-457200">
              <a:buFont typeface="+mj-lt"/>
              <a:buAutoNum type="arabicPeriod"/>
            </a:pPr>
            <a:r>
              <a:rPr lang="es-EC" dirty="0"/>
              <a:t>Segunda forma normal (2 FN)</a:t>
            </a:r>
          </a:p>
          <a:p>
            <a:pPr marL="457200" indent="-457200">
              <a:buFont typeface="+mj-lt"/>
              <a:buAutoNum type="arabicPeriod"/>
            </a:pPr>
            <a:r>
              <a:rPr lang="es-EC" dirty="0"/>
              <a:t>Tercera forma normal (3 FN)</a:t>
            </a:r>
          </a:p>
        </p:txBody>
      </p:sp>
      <p:sp>
        <p:nvSpPr>
          <p:cNvPr id="14" name="Rectangle 13">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539496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C1A03D1-169B-4C87-8F26-45E0BAC2B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4733" y="5950032"/>
            <a:ext cx="482803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0658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9833751-1965-754D-855C-FE0DF3DAFBED}"/>
              </a:ext>
            </a:extLst>
          </p:cNvPr>
          <p:cNvSpPr>
            <a:spLocks noGrp="1"/>
          </p:cNvSpPr>
          <p:nvPr>
            <p:ph idx="1"/>
          </p:nvPr>
        </p:nvSpPr>
        <p:spPr>
          <a:xfrm>
            <a:off x="580781" y="517811"/>
            <a:ext cx="11030435" cy="1088136"/>
          </a:xfrm>
        </p:spPr>
        <p:txBody>
          <a:bodyPr/>
          <a:lstStyle/>
          <a:p>
            <a:r>
              <a:rPr lang="es-EC" dirty="0"/>
              <a:t>En esta forma se analiza toda la tabla, con el fin de identificar que sus campos sean atómicos, es decir en esta tabla no debe existir campos que sean compuestos o multivaluados.</a:t>
            </a:r>
          </a:p>
        </p:txBody>
      </p:sp>
      <p:sp>
        <p:nvSpPr>
          <p:cNvPr id="7" name="CuadroTexto 6">
            <a:extLst>
              <a:ext uri="{FF2B5EF4-FFF2-40B4-BE49-F238E27FC236}">
                <a16:creationId xmlns:a16="http://schemas.microsoft.com/office/drawing/2014/main" id="{FE88834B-CDFB-DF43-BE2F-9FD043C49E20}"/>
              </a:ext>
            </a:extLst>
          </p:cNvPr>
          <p:cNvSpPr txBox="1"/>
          <p:nvPr/>
        </p:nvSpPr>
        <p:spPr>
          <a:xfrm>
            <a:off x="3779113" y="2967165"/>
            <a:ext cx="141693" cy="333626"/>
          </a:xfrm>
          <a:prstGeom prst="rect">
            <a:avLst/>
          </a:prstGeom>
          <a:noFill/>
        </p:spPr>
        <p:txBody>
          <a:bodyPr wrap="square" rtlCol="0">
            <a:spAutoFit/>
          </a:bodyPr>
          <a:lstStyle/>
          <a:p>
            <a:endParaRPr lang="es-EC"/>
          </a:p>
        </p:txBody>
      </p:sp>
      <p:sp>
        <p:nvSpPr>
          <p:cNvPr id="8" name="CuadroTexto 7">
            <a:extLst>
              <a:ext uri="{FF2B5EF4-FFF2-40B4-BE49-F238E27FC236}">
                <a16:creationId xmlns:a16="http://schemas.microsoft.com/office/drawing/2014/main" id="{E28FFCDA-153D-B943-A582-28742D93AAFD}"/>
              </a:ext>
            </a:extLst>
          </p:cNvPr>
          <p:cNvSpPr txBox="1"/>
          <p:nvPr/>
        </p:nvSpPr>
        <p:spPr>
          <a:xfrm>
            <a:off x="580782" y="2447783"/>
            <a:ext cx="11131054" cy="2031325"/>
          </a:xfrm>
          <a:prstGeom prst="rect">
            <a:avLst/>
          </a:prstGeom>
          <a:noFill/>
        </p:spPr>
        <p:txBody>
          <a:bodyPr wrap="square" rtlCol="0">
            <a:spAutoFit/>
          </a:bodyPr>
          <a:lstStyle/>
          <a:p>
            <a:pPr marL="285750" indent="-285750">
              <a:buFont typeface="Arial" panose="020B0604020202020204" pitchFamily="34" charset="0"/>
              <a:buChar char="•"/>
            </a:pPr>
            <a:r>
              <a:rPr lang="es-EC" dirty="0"/>
              <a:t>Primero se identificó la clave primaria la cual es id_movie </a:t>
            </a:r>
          </a:p>
          <a:p>
            <a:pPr marL="285750" indent="-285750">
              <a:buFont typeface="Arial" panose="020B0604020202020204" pitchFamily="34" charset="0"/>
              <a:buChar char="•"/>
            </a:pPr>
            <a:r>
              <a:rPr lang="es-EC" dirty="0"/>
              <a:t>Con el análisis de cada atributo de la tabla se ha encontrado los siguientes campos:</a:t>
            </a:r>
          </a:p>
          <a:p>
            <a:r>
              <a:rPr lang="es-EC" dirty="0"/>
              <a:t>Multivaluados: </a:t>
            </a:r>
          </a:p>
          <a:p>
            <a:r>
              <a:rPr lang="es-EC" dirty="0"/>
              <a:t>Genres, director, keywords, y cast.</a:t>
            </a:r>
          </a:p>
          <a:p>
            <a:r>
              <a:rPr lang="es-EC" dirty="0"/>
              <a:t>Multivaluados y compuestos:</a:t>
            </a:r>
          </a:p>
          <a:p>
            <a:r>
              <a:rPr lang="es-EC" dirty="0"/>
              <a:t>Production_companies, production_countries, spoken_languages y crew.</a:t>
            </a:r>
          </a:p>
          <a:p>
            <a:r>
              <a:rPr lang="es-EC" dirty="0"/>
              <a:t>La manera de resolver esto es separarlos en otras tablas para cumplir con esta forma normal.</a:t>
            </a:r>
          </a:p>
        </p:txBody>
      </p:sp>
      <p:pic>
        <p:nvPicPr>
          <p:cNvPr id="1044" name="Picture 20">
            <a:extLst>
              <a:ext uri="{FF2B5EF4-FFF2-40B4-BE49-F238E27FC236}">
                <a16:creationId xmlns:a16="http://schemas.microsoft.com/office/drawing/2014/main" id="{C1EED5E1-8555-954D-ACA5-4672F195C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8108"/>
            <a:ext cx="12192000" cy="3746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1E90A85D-4051-244B-A00D-2885CE057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 y="4719283"/>
            <a:ext cx="11658600" cy="41910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F425805-4682-2144-B891-CB9267BBAF11}"/>
              </a:ext>
            </a:extLst>
          </p:cNvPr>
          <p:cNvSpPr txBox="1"/>
          <p:nvPr/>
        </p:nvSpPr>
        <p:spPr>
          <a:xfrm>
            <a:off x="814192" y="-71111"/>
            <a:ext cx="6593331" cy="584775"/>
          </a:xfrm>
          <a:prstGeom prst="rect">
            <a:avLst/>
          </a:prstGeom>
          <a:noFill/>
        </p:spPr>
        <p:txBody>
          <a:bodyPr wrap="square" rtlCol="0">
            <a:spAutoFit/>
          </a:bodyPr>
          <a:lstStyle/>
          <a:p>
            <a:r>
              <a:rPr lang="es-EC" sz="3200" b="1" dirty="0"/>
              <a:t>PRIMERA FORMA NORMAL (1FN)</a:t>
            </a:r>
          </a:p>
        </p:txBody>
      </p:sp>
      <p:pic>
        <p:nvPicPr>
          <p:cNvPr id="1026" name="Picture 2">
            <a:extLst>
              <a:ext uri="{FF2B5EF4-FFF2-40B4-BE49-F238E27FC236}">
                <a16:creationId xmlns:a16="http://schemas.microsoft.com/office/drawing/2014/main" id="{555266CA-6C9C-3145-A6FC-3E792AB5C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48" y="2043050"/>
            <a:ext cx="102997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E6E2EB-9323-324A-9A1F-D5AF257AB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23" y="5371989"/>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F44BF59-C02D-174C-92D4-F6D072AD6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9996" y="5366594"/>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DE355E1-15D7-B846-B8E2-95518B35E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3829" y="5363922"/>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800AEAD-BB2C-8C4C-8A2A-DB01F05420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523" y="5970362"/>
            <a:ext cx="56515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B73B3D6-FB57-4347-A465-75DE8661A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296" y="5981964"/>
            <a:ext cx="14986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7E005AC-9259-AD48-8718-1F6940EC69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4365" y="6008561"/>
            <a:ext cx="14859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A28A24CC-51A1-8343-8BF0-B1D6480302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03179" y="5363922"/>
            <a:ext cx="1943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a:extLst>
              <a:ext uri="{FF2B5EF4-FFF2-40B4-BE49-F238E27FC236}">
                <a16:creationId xmlns:a16="http://schemas.microsoft.com/office/drawing/2014/main" id="{63395E52-9561-034C-8555-0735698434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33440" y="6008561"/>
            <a:ext cx="19304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8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A64F64-7DC6-FB4D-B7C3-074A3DA55517}"/>
              </a:ext>
            </a:extLst>
          </p:cNvPr>
          <p:cNvSpPr>
            <a:spLocks noGrp="1"/>
          </p:cNvSpPr>
          <p:nvPr>
            <p:ph type="title"/>
          </p:nvPr>
        </p:nvSpPr>
        <p:spPr>
          <a:xfrm>
            <a:off x="581192" y="-609086"/>
            <a:ext cx="11029616" cy="1188720"/>
          </a:xfrm>
        </p:spPr>
        <p:txBody>
          <a:bodyPr/>
          <a:lstStyle/>
          <a:p>
            <a:r>
              <a:rPr lang="es-EC" dirty="0"/>
              <a:t>Segunda forma normal (2fn)</a:t>
            </a:r>
          </a:p>
        </p:txBody>
      </p:sp>
      <p:sp>
        <p:nvSpPr>
          <p:cNvPr id="3" name="Marcador de contenido 2">
            <a:extLst>
              <a:ext uri="{FF2B5EF4-FFF2-40B4-BE49-F238E27FC236}">
                <a16:creationId xmlns:a16="http://schemas.microsoft.com/office/drawing/2014/main" id="{15E6A54A-EACA-DB46-BD40-6CE2976D5891}"/>
              </a:ext>
            </a:extLst>
          </p:cNvPr>
          <p:cNvSpPr>
            <a:spLocks noGrp="1"/>
          </p:cNvSpPr>
          <p:nvPr>
            <p:ph idx="1"/>
          </p:nvPr>
        </p:nvSpPr>
        <p:spPr>
          <a:xfrm>
            <a:off x="581192" y="546513"/>
            <a:ext cx="11029616" cy="2447210"/>
          </a:xfrm>
        </p:spPr>
        <p:txBody>
          <a:bodyPr>
            <a:normAutofit/>
          </a:bodyPr>
          <a:lstStyle/>
          <a:p>
            <a:r>
              <a:rPr lang="es-EC" dirty="0"/>
              <a:t>Se dice que una tabla está en segunda forma normal si cumple las siguientes dos propiedades </a:t>
            </a:r>
          </a:p>
          <a:p>
            <a:r>
              <a:rPr lang="es-EC" dirty="0"/>
              <a:t>1. Debe estar en Primera Forma Normal</a:t>
            </a:r>
          </a:p>
          <a:p>
            <a:r>
              <a:rPr lang="es-EC" dirty="0"/>
              <a:t>2. Debe estar libre de todo tipo de dependencias parciales </a:t>
            </a:r>
          </a:p>
          <a:p>
            <a:r>
              <a:rPr lang="es-EC" dirty="0"/>
              <a:t>Siguiendo normalizando nuestra base de datos tenemos que nuestras tablas anteriores están en Primera Forma Normal, ya que está libre de atributos multivaluados. Ahora comprobaremos las dependencias parciales de cada tabla. </a:t>
            </a:r>
          </a:p>
        </p:txBody>
      </p:sp>
      <p:pic>
        <p:nvPicPr>
          <p:cNvPr id="4" name="Picture 28">
            <a:extLst>
              <a:ext uri="{FF2B5EF4-FFF2-40B4-BE49-F238E27FC236}">
                <a16:creationId xmlns:a16="http://schemas.microsoft.com/office/drawing/2014/main" id="{BD9BB3E3-C4D0-294B-AD60-8FE6633CC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44" y="3052836"/>
            <a:ext cx="11658600" cy="4191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0BEF37D-6FBD-C64F-8F5C-DA7ADB63B913}"/>
              </a:ext>
            </a:extLst>
          </p:cNvPr>
          <p:cNvSpPr txBox="1"/>
          <p:nvPr/>
        </p:nvSpPr>
        <p:spPr>
          <a:xfrm>
            <a:off x="191544" y="3643541"/>
            <a:ext cx="5566909" cy="369332"/>
          </a:xfrm>
          <a:prstGeom prst="rect">
            <a:avLst/>
          </a:prstGeom>
          <a:noFill/>
        </p:spPr>
        <p:txBody>
          <a:bodyPr wrap="none" rtlCol="0">
            <a:spAutoFit/>
          </a:bodyPr>
          <a:lstStyle/>
          <a:p>
            <a:r>
              <a:rPr lang="es-EC" dirty="0"/>
              <a:t>De la tabla movie no se encuentra dependencias parciales.</a:t>
            </a:r>
          </a:p>
        </p:txBody>
      </p:sp>
      <p:sp>
        <p:nvSpPr>
          <p:cNvPr id="7" name="CuadroTexto 6">
            <a:extLst>
              <a:ext uri="{FF2B5EF4-FFF2-40B4-BE49-F238E27FC236}">
                <a16:creationId xmlns:a16="http://schemas.microsoft.com/office/drawing/2014/main" id="{7CA5A011-EEBB-BD46-8731-2C03B0ABDC94}"/>
              </a:ext>
            </a:extLst>
          </p:cNvPr>
          <p:cNvSpPr txBox="1"/>
          <p:nvPr/>
        </p:nvSpPr>
        <p:spPr>
          <a:xfrm>
            <a:off x="191544" y="4594729"/>
            <a:ext cx="11150938" cy="369332"/>
          </a:xfrm>
          <a:prstGeom prst="rect">
            <a:avLst/>
          </a:prstGeom>
          <a:noFill/>
        </p:spPr>
        <p:txBody>
          <a:bodyPr wrap="none" rtlCol="0">
            <a:spAutoFit/>
          </a:bodyPr>
          <a:lstStyle/>
          <a:p>
            <a:r>
              <a:rPr lang="es-EC" dirty="0"/>
              <a:t>De la tabla production_companies si se encuentra dependencias parciales, ya que name depende parcialmente de id. </a:t>
            </a:r>
          </a:p>
        </p:txBody>
      </p:sp>
      <p:sp>
        <p:nvSpPr>
          <p:cNvPr id="10" name="CuadroTexto 9">
            <a:extLst>
              <a:ext uri="{FF2B5EF4-FFF2-40B4-BE49-F238E27FC236}">
                <a16:creationId xmlns:a16="http://schemas.microsoft.com/office/drawing/2014/main" id="{1B988DF3-B970-2A40-BF31-783E804A4ABB}"/>
              </a:ext>
            </a:extLst>
          </p:cNvPr>
          <p:cNvSpPr txBox="1"/>
          <p:nvPr/>
        </p:nvSpPr>
        <p:spPr>
          <a:xfrm>
            <a:off x="371084" y="5592253"/>
            <a:ext cx="11820916" cy="923330"/>
          </a:xfrm>
          <a:prstGeom prst="rect">
            <a:avLst/>
          </a:prstGeom>
          <a:noFill/>
        </p:spPr>
        <p:txBody>
          <a:bodyPr wrap="square" rtlCol="0">
            <a:spAutoFit/>
          </a:bodyPr>
          <a:lstStyle/>
          <a:p>
            <a:r>
              <a:rPr lang="es-EC" dirty="0"/>
              <a:t>La tabla production_countries si se encuentra dependencias parciales, ya que name depende parcialmente de iso_3166_1.</a:t>
            </a:r>
          </a:p>
          <a:p>
            <a:r>
              <a:rPr lang="es-EC" dirty="0"/>
              <a:t>En la tabla spoken_languages también se encuentra dependencias parciales, ya que languages depende parcialmente de iso_639_1 </a:t>
            </a:r>
          </a:p>
        </p:txBody>
      </p:sp>
      <p:pic>
        <p:nvPicPr>
          <p:cNvPr id="9" name="Picture 2">
            <a:extLst>
              <a:ext uri="{FF2B5EF4-FFF2-40B4-BE49-F238E27FC236}">
                <a16:creationId xmlns:a16="http://schemas.microsoft.com/office/drawing/2014/main" id="{9D254B32-5292-8742-B1C1-2E2BE1F6E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293" y="4091807"/>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627A8B-0EE1-F043-B383-4A23D5E4C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64" y="5173153"/>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570541D-1343-874A-98D8-85A57F4B5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363" y="5173153"/>
            <a:ext cx="27813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6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45C7E0-D828-8440-AE58-F6D0D78F3D2F}"/>
              </a:ext>
            </a:extLst>
          </p:cNvPr>
          <p:cNvSpPr>
            <a:spLocks noGrp="1"/>
          </p:cNvSpPr>
          <p:nvPr>
            <p:ph idx="1"/>
          </p:nvPr>
        </p:nvSpPr>
        <p:spPr>
          <a:xfrm>
            <a:off x="298885" y="732868"/>
            <a:ext cx="11029615" cy="4484319"/>
          </a:xfrm>
        </p:spPr>
        <p:txBody>
          <a:bodyPr>
            <a:normAutofit/>
          </a:bodyPr>
          <a:lstStyle/>
          <a:p>
            <a:r>
              <a:rPr lang="es-EC" dirty="0"/>
              <a:t>En la tabla crew podemos visualizar que si hay dependencias parciales en donde name y gender depende solo de una clave primaria la cual es credit_id. </a:t>
            </a:r>
          </a:p>
          <a:p>
            <a:r>
              <a:rPr lang="es-EC" dirty="0"/>
              <a:t>Para solucionar la 2FN tendremos que separar las dependencias parciales de cada tabla quedándonos las siguientes tablas: </a:t>
            </a:r>
          </a:p>
        </p:txBody>
      </p:sp>
      <p:pic>
        <p:nvPicPr>
          <p:cNvPr id="3076" name="Picture 4">
            <a:extLst>
              <a:ext uri="{FF2B5EF4-FFF2-40B4-BE49-F238E27FC236}">
                <a16:creationId xmlns:a16="http://schemas.microsoft.com/office/drawing/2014/main" id="{34F93E67-2EB5-E343-BBF7-8B315C3DE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00" y="5332983"/>
            <a:ext cx="14986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BCD3436-9F21-EE48-A13A-E5E148045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791" y="5332983"/>
            <a:ext cx="14986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DC29D66-5446-9A4B-A569-ECFBC6B2A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720" y="5322098"/>
            <a:ext cx="14986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3C8D98-975B-7243-AC62-A9395E5DA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916" y="4686240"/>
            <a:ext cx="193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6C631E4-8BAC-0C48-A875-A92EDD08F7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628" y="4667597"/>
            <a:ext cx="193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EE280C5-3EC0-F745-BB01-0FE7DE270F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8035" y="4673908"/>
            <a:ext cx="193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F3F5459-BE66-AA46-A249-FADDA98DAD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379" y="6026469"/>
            <a:ext cx="42037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0BEC1640-1D58-7843-8777-9FCA315580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9136" y="1013389"/>
            <a:ext cx="6045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57A74E5E-517D-D94F-84F5-F9EC43E4A8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2226" y="6009250"/>
            <a:ext cx="27813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B1E7D879-F85B-F942-91BE-5C3FD90C08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771" y="4148145"/>
            <a:ext cx="111379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2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4EABF0-7C74-8647-B3F4-AF47465418A2}"/>
              </a:ext>
            </a:extLst>
          </p:cNvPr>
          <p:cNvSpPr>
            <a:spLocks noGrp="1"/>
          </p:cNvSpPr>
          <p:nvPr>
            <p:ph type="title"/>
          </p:nvPr>
        </p:nvSpPr>
        <p:spPr>
          <a:xfrm>
            <a:off x="581192" y="1124999"/>
            <a:ext cx="4076149" cy="4608003"/>
          </a:xfrm>
        </p:spPr>
        <p:txBody>
          <a:bodyPr anchor="ctr">
            <a:normAutofit/>
          </a:bodyPr>
          <a:lstStyle/>
          <a:p>
            <a:r>
              <a:rPr lang="es-EC" sz="4000">
                <a:solidFill>
                  <a:schemeClr val="accent1"/>
                </a:solidFill>
              </a:rPr>
              <a:t>TERCEra forma normal (3fn)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6ED31A2B-D828-C648-8D77-676B4198D304}"/>
              </a:ext>
            </a:extLst>
          </p:cNvPr>
          <p:cNvSpPr>
            <a:spLocks noGrp="1"/>
          </p:cNvSpPr>
          <p:nvPr>
            <p:ph idx="1"/>
          </p:nvPr>
        </p:nvSpPr>
        <p:spPr>
          <a:xfrm>
            <a:off x="5117586" y="1124998"/>
            <a:ext cx="6143248" cy="4608003"/>
          </a:xfrm>
        </p:spPr>
        <p:txBody>
          <a:bodyPr>
            <a:normAutofit/>
          </a:bodyPr>
          <a:lstStyle/>
          <a:p>
            <a:r>
              <a:rPr lang="es-EC" sz="2000"/>
              <a:t>Se dice que una tabla está en Tercera Forma Normal si cumple las siguientes propiedades Si está en la segunda forma normal y no hay dependencia transitiva. </a:t>
            </a:r>
          </a:p>
          <a:p>
            <a:r>
              <a:rPr lang="es-EC" sz="2000"/>
              <a:t>En nuestra base de datos no encontramos dependencia transitiva por el cual podemos decir que nuestra base de datos ya está normalizada. </a:t>
            </a:r>
          </a:p>
        </p:txBody>
      </p:sp>
    </p:spTree>
    <p:extLst>
      <p:ext uri="{BB962C8B-B14F-4D97-AF65-F5344CB8AC3E}">
        <p14:creationId xmlns:p14="http://schemas.microsoft.com/office/powerpoint/2010/main" val="31934476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a:extLst>
              <a:ext uri="{FF2B5EF4-FFF2-40B4-BE49-F238E27FC236}">
                <a16:creationId xmlns:a16="http://schemas.microsoft.com/office/drawing/2014/main" id="{B0572CDD-5AAD-F642-847F-173AA92BDA78}"/>
              </a:ext>
            </a:extLst>
          </p:cNvPr>
          <p:cNvPicPr>
            <a:picLocks noChangeAspect="1"/>
          </p:cNvPicPr>
          <p:nvPr/>
        </p:nvPicPr>
        <p:blipFill>
          <a:blip r:embed="rId2"/>
          <a:stretch>
            <a:fillRect/>
          </a:stretch>
        </p:blipFill>
        <p:spPr>
          <a:xfrm>
            <a:off x="441139" y="812846"/>
            <a:ext cx="5331481" cy="2892328"/>
          </a:xfrm>
          <a:prstGeom prst="rect">
            <a:avLst/>
          </a:prstGeom>
        </p:spPr>
      </p:pic>
      <p:cxnSp>
        <p:nvCxnSpPr>
          <p:cNvPr id="25" name="Straight Connector 3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D0993954-F8D9-6B40-93AF-D415B0E8195B}"/>
              </a:ext>
            </a:extLst>
          </p:cNvPr>
          <p:cNvPicPr>
            <a:picLocks noChangeAspect="1"/>
          </p:cNvPicPr>
          <p:nvPr/>
        </p:nvPicPr>
        <p:blipFill>
          <a:blip r:embed="rId3"/>
          <a:stretch>
            <a:fillRect/>
          </a:stretch>
        </p:blipFill>
        <p:spPr>
          <a:xfrm>
            <a:off x="6417735" y="541064"/>
            <a:ext cx="3479384" cy="3435892"/>
          </a:xfrm>
          <a:prstGeom prst="rect">
            <a:avLst/>
          </a:prstGeom>
        </p:spPr>
      </p:pic>
      <p:sp>
        <p:nvSpPr>
          <p:cNvPr id="28" name="Rectangle 3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3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88B67F8-AD82-2B46-8728-77AF7B5823E0}"/>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DDL</a:t>
            </a:r>
          </a:p>
        </p:txBody>
      </p:sp>
    </p:spTree>
    <p:extLst>
      <p:ext uri="{BB962C8B-B14F-4D97-AF65-F5344CB8AC3E}">
        <p14:creationId xmlns:p14="http://schemas.microsoft.com/office/powerpoint/2010/main" val="2527268779"/>
      </p:ext>
    </p:extLst>
  </p:cSld>
  <p:clrMapOvr>
    <a:masterClrMapping/>
  </p:clrMapOvr>
</p:sld>
</file>

<file path=ppt/theme/theme1.xml><?xml version="1.0" encoding="utf-8"?>
<a:theme xmlns:a="http://schemas.openxmlformats.org/drawingml/2006/main" name="DividendVTI">
  <a:themeElements>
    <a:clrScheme name="AnalogousFromRegularSeedLeftStep">
      <a:dk1>
        <a:srgbClr val="000000"/>
      </a:dk1>
      <a:lt1>
        <a:srgbClr val="FFFFFF"/>
      </a:lt1>
      <a:dk2>
        <a:srgbClr val="321C1C"/>
      </a:dk2>
      <a:lt2>
        <a:srgbClr val="F1F0F3"/>
      </a:lt2>
      <a:accent1>
        <a:srgbClr val="87AB36"/>
      </a:accent1>
      <a:accent2>
        <a:srgbClr val="AFA02C"/>
      </a:accent2>
      <a:accent3>
        <a:srgbClr val="CE8441"/>
      </a:accent3>
      <a:accent4>
        <a:srgbClr val="BD3830"/>
      </a:accent4>
      <a:accent5>
        <a:srgbClr val="CE4174"/>
      </a:accent5>
      <a:accent6>
        <a:srgbClr val="BD309D"/>
      </a:accent6>
      <a:hlink>
        <a:srgbClr val="7956C6"/>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1325</TotalTime>
  <Words>514</Words>
  <Application>Microsoft Macintosh PowerPoint</Application>
  <PresentationFormat>Panorámica</PresentationFormat>
  <Paragraphs>39</Paragraphs>
  <Slides>19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Tw Cen MT</vt:lpstr>
      <vt:lpstr>Wingdings 2</vt:lpstr>
      <vt:lpstr>DividendVTI</vt:lpstr>
      <vt:lpstr>Proyecto Integrador</vt:lpstr>
      <vt:lpstr>Presentación de PowerPoint</vt:lpstr>
      <vt:lpstr>Modelo Entidad-RElación</vt:lpstr>
      <vt:lpstr>Normalización</vt:lpstr>
      <vt:lpstr>Presentación de PowerPoint</vt:lpstr>
      <vt:lpstr>Segunda forma normal (2fn)</vt:lpstr>
      <vt:lpstr>Presentación de PowerPoint</vt:lpstr>
      <vt:lpstr>TERCEra forma normal (3fn)</vt:lpstr>
      <vt:lpstr>DDL</vt:lpstr>
      <vt:lpstr>Presentación de PowerPoint</vt:lpstr>
      <vt:lpstr>Presentación de PowerPoint</vt:lpstr>
      <vt:lpstr>Presentación de PowerPoint</vt:lpstr>
      <vt:lpstr>DEsafios</vt:lpstr>
      <vt:lpstr>Presentación de PowerPoint</vt:lpstr>
      <vt:lpstr>Presentación de PowerPoint</vt:lpstr>
      <vt:lpstr>Presentación de PowerPoint</vt:lpstr>
      <vt:lpstr>INSERTS</vt:lpstr>
      <vt:lpstr>Presentación de PowerPoint</vt:lpstr>
      <vt:lpstr>Modelo RElacional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Integrador</dc:title>
  <dc:creator>XAVIER ALEXANDER CHAVEZ SARAGURO</dc:creator>
  <cp:lastModifiedBy>XAVIER ALEXANDER CHAVEZ SARAGURO</cp:lastModifiedBy>
  <cp:revision>1</cp:revision>
  <dcterms:created xsi:type="dcterms:W3CDTF">2022-02-02T01:45:45Z</dcterms:created>
  <dcterms:modified xsi:type="dcterms:W3CDTF">2022-02-09T14:10:19Z</dcterms:modified>
</cp:coreProperties>
</file>